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xml"/>
  <Override ContentType="application/vnd.openxmlformats-officedocument.presentationml.notesSlide+xml" PartName="/ppt/notesSlides/notesSlide9.xml"/>
  <Override ContentType="application/vnd.openxmlformats-officedocument.presentationml.notesSlide+xml" PartName="/ppt/notesSlides/notesSlide15.xml"/>
  <Override ContentType="application/vnd.openxmlformats-officedocument.presentationml.notesSlide+xml" PartName="/ppt/notesSlides/notesSlide7.xml"/>
  <Override ContentType="application/vnd.openxmlformats-officedocument.presentationml.notesSlide+xml" PartName="/ppt/notesSlides/notesSlide11.xml"/>
  <Override ContentType="application/vnd.openxmlformats-officedocument.presentationml.notesSlide+xml" PartName="/ppt/notesSlides/notesSlide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17.xml"/>
  <Override ContentType="application/vnd.openxmlformats-officedocument.presentationml.notesSlide+xml" PartName="/ppt/notesSlides/notesSlide19.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4.xml"/>
  <Override ContentType="application/vnd.openxmlformats-officedocument.presentationml.notesSlide+xml" PartName="/ppt/notesSlides/notesSlide10.xml"/>
  <Override ContentType="application/vnd.openxmlformats-officedocument.custom-properties+xml" PartName="/docProps/custom.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11.xml"/>
  <Override ContentType="application/vnd.openxmlformats-officedocument.presentationml.slide+xml" PartName="/ppt/slides/slide1.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Types>
</file>

<file path=_rels/.rels><?xml version="1.0" encoding="UTF-8" standalone="yes"?><Relationships xmlns="http://schemas.openxmlformats.org/package/2006/relationships"><Relationship Id="rId1" Type="http://schemas.openxmlformats.org/officeDocument/2006/relationships/custom-properties" Target="docProps/custom.xml"/><Relationship Id="rId2" Type="http://schemas.openxmlformats.org/package/2006/relationships/metadata/core-properties" Target="docProps/core.xml"/><Relationship Id="rId3"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 id="2147483670" r:id="rId4"/>
  </p:sldMasterIdLst>
  <p:notesMasterIdLst>
    <p:notesMasterId r:id="rId5"/>
  </p:notesMasterIdLst>
  <p:sldIdLst>
    <p:sldId id="256" r:id="rId6"/>
    <p:sldId id="257" r:id="rId7"/>
    <p:sldId id="258" r:id="rId8"/>
    <p:sldId id="259" r:id="rId9"/>
    <p:sldId id="260" r:id="rId10"/>
    <p:sldId id="261" r:id="rId11"/>
    <p:sldId id="262" r:id="rId12"/>
    <p:sldId id="263" r:id="rId13"/>
    <p:sldId id="264" r:id="rId14"/>
    <p:sldId id="265" r:id="rId15"/>
    <p:sldId id="266" r:id="rId16"/>
    <p:sldId id="267" r:id="rId17"/>
    <p:sldId id="268" r:id="rId18"/>
    <p:sldId id="269" r:id="rId19"/>
    <p:sldId id="270" r:id="rId20"/>
    <p:sldId id="271" r:id="rId21"/>
    <p:sldId id="272" r:id="rId22"/>
    <p:sldId id="273" r:id="rId23"/>
    <p:sldId id="274" r:id="rId24"/>
    <p:sldId id="275" r:id="rId25"/>
    <p:sldId id="276" r:id="rId26"/>
  </p:sldIdLst>
  <p:sldSz cy="6858000" cx="12192000"/>
  <p:notesSz cx="6858000" cy="9144000"/>
  <p:embeddedFontLst>
    <p:embeddedFont>
      <p:font typeface="Play"/>
      <p:regular r:id="rId27"/>
      <p:bold r:id="rId28"/>
    </p:embeddedFont>
    <p:embeddedFont>
      <p:font typeface="Lato"/>
      <p:regular r:id="rId29"/>
      <p:bold r:id="rId30"/>
      <p:italic r:id="rId31"/>
      <p:boldItalic r:id="rId32"/>
    </p:embeddedFont>
    <p:embeddedFont>
      <p:font typeface="Montserrat"/>
      <p:regular r:id="rId33"/>
      <p:bold r:id="rId34"/>
      <p:italic r:id="rId35"/>
      <p:boldItalic r:id="rId36"/>
    </p:embeddedFont>
    <p:embeddedFont>
      <p:font typeface="Nunito Sans"/>
      <p:regular r:id="rId37"/>
      <p:bold r:id="rId38"/>
      <p:italic r:id="rId39"/>
      <p:boldItalic r:id="rId4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41" roundtripDataSignature="AMtx7mg2+Jj0iXygCVLmQ93gEbkigRcPL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font" Target="fonts/NunitoSans-boldItalic.fntdata"/><Relationship Id="rId20" Type="http://schemas.openxmlformats.org/officeDocument/2006/relationships/slide" Target="slides/slide15.xml"/><Relationship Id="rId41" Type="http://customschemas.google.com/relationships/presentationmetadata" Target="metadata"/><Relationship Id="rId22" Type="http://schemas.openxmlformats.org/officeDocument/2006/relationships/slide" Target="slides/slide17.xml"/><Relationship Id="rId21" Type="http://schemas.openxmlformats.org/officeDocument/2006/relationships/slide" Target="slides/slide16.xml"/><Relationship Id="rId24" Type="http://schemas.openxmlformats.org/officeDocument/2006/relationships/slide" Target="slides/slide19.xml"/><Relationship Id="rId23" Type="http://schemas.openxmlformats.org/officeDocument/2006/relationships/slide" Target="slides/slide18.xml"/><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slideMaster" Target="slideMasters/slideMaster2.xml"/><Relationship Id="rId9" Type="http://schemas.openxmlformats.org/officeDocument/2006/relationships/slide" Target="slides/slide4.xml"/><Relationship Id="rId26" Type="http://schemas.openxmlformats.org/officeDocument/2006/relationships/slide" Target="slides/slide21.xml"/><Relationship Id="rId25" Type="http://schemas.openxmlformats.org/officeDocument/2006/relationships/slide" Target="slides/slide20.xml"/><Relationship Id="rId28" Type="http://schemas.openxmlformats.org/officeDocument/2006/relationships/font" Target="fonts/Play-bold.fntdata"/><Relationship Id="rId27" Type="http://schemas.openxmlformats.org/officeDocument/2006/relationships/font" Target="fonts/Play-regular.fntdata"/><Relationship Id="rId5" Type="http://schemas.openxmlformats.org/officeDocument/2006/relationships/notesMaster" Target="notesMasters/notesMaster1.xml"/><Relationship Id="rId6" Type="http://schemas.openxmlformats.org/officeDocument/2006/relationships/slide" Target="slides/slide1.xml"/><Relationship Id="rId29" Type="http://schemas.openxmlformats.org/officeDocument/2006/relationships/font" Target="fonts/Lato-regular.fntdata"/><Relationship Id="rId7" Type="http://schemas.openxmlformats.org/officeDocument/2006/relationships/slide" Target="slides/slide2.xml"/><Relationship Id="rId8" Type="http://schemas.openxmlformats.org/officeDocument/2006/relationships/slide" Target="slides/slide3.xml"/><Relationship Id="rId31" Type="http://schemas.openxmlformats.org/officeDocument/2006/relationships/font" Target="fonts/Lato-italic.fntdata"/><Relationship Id="rId30" Type="http://schemas.openxmlformats.org/officeDocument/2006/relationships/font" Target="fonts/Lato-bold.fntdata"/><Relationship Id="rId11" Type="http://schemas.openxmlformats.org/officeDocument/2006/relationships/slide" Target="slides/slide6.xml"/><Relationship Id="rId33" Type="http://schemas.openxmlformats.org/officeDocument/2006/relationships/font" Target="fonts/Montserrat-regular.fntdata"/><Relationship Id="rId10" Type="http://schemas.openxmlformats.org/officeDocument/2006/relationships/slide" Target="slides/slide5.xml"/><Relationship Id="rId32" Type="http://schemas.openxmlformats.org/officeDocument/2006/relationships/font" Target="fonts/Lato-boldItalic.fntdata"/><Relationship Id="rId13" Type="http://schemas.openxmlformats.org/officeDocument/2006/relationships/slide" Target="slides/slide8.xml"/><Relationship Id="rId35" Type="http://schemas.openxmlformats.org/officeDocument/2006/relationships/font" Target="fonts/Montserrat-italic.fntdata"/><Relationship Id="rId12" Type="http://schemas.openxmlformats.org/officeDocument/2006/relationships/slide" Target="slides/slide7.xml"/><Relationship Id="rId34" Type="http://schemas.openxmlformats.org/officeDocument/2006/relationships/font" Target="fonts/Montserrat-bold.fntdata"/><Relationship Id="rId15" Type="http://schemas.openxmlformats.org/officeDocument/2006/relationships/slide" Target="slides/slide10.xml"/><Relationship Id="rId37" Type="http://schemas.openxmlformats.org/officeDocument/2006/relationships/font" Target="fonts/NunitoSans-regular.fntdata"/><Relationship Id="rId14" Type="http://schemas.openxmlformats.org/officeDocument/2006/relationships/slide" Target="slides/slide9.xml"/><Relationship Id="rId36" Type="http://schemas.openxmlformats.org/officeDocument/2006/relationships/font" Target="fonts/Montserrat-boldItalic.fntdata"/><Relationship Id="rId17" Type="http://schemas.openxmlformats.org/officeDocument/2006/relationships/slide" Target="slides/slide12.xml"/><Relationship Id="rId39" Type="http://schemas.openxmlformats.org/officeDocument/2006/relationships/font" Target="fonts/NunitoSans-italic.fntdata"/><Relationship Id="rId16" Type="http://schemas.openxmlformats.org/officeDocument/2006/relationships/slide" Target="slides/slide11.xml"/><Relationship Id="rId38" Type="http://schemas.openxmlformats.org/officeDocument/2006/relationships/font" Target="fonts/NunitoSans-bold.fntdata"/><Relationship Id="rId19" Type="http://schemas.openxmlformats.org/officeDocument/2006/relationships/slide" Target="slides/slide14.xml"/><Relationship Id="rId18"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indent="-228600" lvl="1" marL="914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2pPr>
            <a:lvl3pPr indent="-228600" lvl="2" marL="1371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3pPr>
            <a:lvl4pPr indent="-228600" lvl="3" marL="1828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4pPr>
            <a:lvl5pPr indent="-228600" lvl="4" marL="22860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5pPr>
            <a:lvl6pPr indent="-228600" lvl="5" marL="27432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6pPr>
            <a:lvl7pPr indent="-228600" lvl="6" marL="32004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7pPr>
            <a:lvl8pPr indent="-228600" lvl="7" marL="36576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8pPr>
            <a:lvl9pPr indent="-228600" lvl="8" marL="411480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200" u="none" cap="none" strike="noStrike">
                <a:solidFill>
                  <a:schemeClr val="dk1"/>
                </a:solidFill>
                <a:latin typeface="Calibri"/>
                <a:ea typeface="Calibri"/>
                <a:cs typeface="Calibri"/>
                <a:sym typeface="Calibri"/>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lnSpc>
                <a:spcPct val="100000"/>
              </a:lnSpc>
              <a:spcBef>
                <a:spcPts val="0"/>
              </a:spcBef>
              <a:spcAft>
                <a:spcPts val="0"/>
              </a:spcAft>
              <a:buClr>
                <a:srgbClr val="000000"/>
              </a:buClr>
              <a:buSzPts val="1200"/>
              <a:buFont typeface="Arial"/>
              <a:buNone/>
            </a:pPr>
            <a:fld id="{00000000-1234-1234-1234-123412341234}" type="slidenum">
              <a:rPr b="0" i="0" lang="en-US"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4" name="Shape 184"/>
        <p:cNvGrpSpPr/>
        <p:nvPr/>
      </p:nvGrpSpPr>
      <p:grpSpPr>
        <a:xfrm>
          <a:off x="0" y="0"/>
          <a:ext cx="0" cy="0"/>
          <a:chOff x="0" y="0"/>
          <a:chExt cx="0" cy="0"/>
        </a:xfrm>
      </p:grpSpPr>
      <p:sp>
        <p:nvSpPr>
          <p:cNvPr id="185" name="Google Shape;185;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6" name="Google Shape;186;p1: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87" name="Google Shape;187;p1:notes"/>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SzPts val="1400"/>
              <a:buNone/>
            </a:pPr>
            <a:fld id="{00000000-1234-1234-1234-123412341234}" type="slidenum">
              <a:rPr lang="en-US"/>
              <a:t>‹#›</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3" name="Shape 253"/>
        <p:cNvGrpSpPr/>
        <p:nvPr/>
      </p:nvGrpSpPr>
      <p:grpSpPr>
        <a:xfrm>
          <a:off x="0" y="0"/>
          <a:ext cx="0" cy="0"/>
          <a:chOff x="0" y="0"/>
          <a:chExt cx="0" cy="0"/>
        </a:xfrm>
      </p:grpSpPr>
      <p:sp>
        <p:nvSpPr>
          <p:cNvPr id="254" name="Google Shape;254;g341b83b4efe_1_43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55" name="Google Shape;255;g341b83b4efe_1_43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chemeClr val="dk1"/>
              </a:buClr>
              <a:buFont typeface="Arial"/>
              <a:buNone/>
            </a:pPr>
            <a:r>
              <a:rPr lang="en-US"/>
              <a:t>My name is Nataly Morales Sandoval and I am the Energy Programs Analyst at Orange County Power Authority or OCPA for short working on Customer Programs such as rebates, discounts, and grant programs for OCPA customers. I got my Masters in Public Policy at the University of California, Riverside where I've worked with various not-for-profits and local and federal government level. Most recently, worked on various pilot programs in building and transportation electrification at Los Angeles Cleantech Incubator and worked under the Workforce Development team and saw closely the various cohorts hosted in Los Angeles which I would love to bring those lessons and understandings to the Orange County Region alongside OCPA's priorities. Which now I want to share a bit more about OCPA's background.</a:t>
            </a:r>
            <a:endParaRPr/>
          </a:p>
        </p:txBody>
      </p:sp>
      <p:sp>
        <p:nvSpPr>
          <p:cNvPr id="256" name="Google Shape;256;g341b83b4efe_1_43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3" name="Shape 263"/>
        <p:cNvGrpSpPr/>
        <p:nvPr/>
      </p:nvGrpSpPr>
      <p:grpSpPr>
        <a:xfrm>
          <a:off x="0" y="0"/>
          <a:ext cx="0" cy="0"/>
          <a:chOff x="0" y="0"/>
          <a:chExt cx="0" cy="0"/>
        </a:xfrm>
      </p:grpSpPr>
      <p:sp>
        <p:nvSpPr>
          <p:cNvPr id="264" name="Google Shape;264;g37e1c3b218c_0_396:notes"/>
          <p:cNvSpPr txBox="1"/>
          <p:nvPr>
            <p:ph idx="1" type="body"/>
          </p:nvPr>
        </p:nvSpPr>
        <p:spPr>
          <a:xfrm>
            <a:off x="685583" y="4400004"/>
            <a:ext cx="5486700" cy="36015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65" name="Google Shape;265;g37e1c3b218c_0_396:notes"/>
          <p:cNvSpPr/>
          <p:nvPr>
            <p:ph idx="2" type="sldImg"/>
          </p:nvPr>
        </p:nvSpPr>
        <p:spPr>
          <a:xfrm>
            <a:off x="2271659" y="1143642"/>
            <a:ext cx="2314800" cy="30855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0" name="Shape 270"/>
        <p:cNvGrpSpPr/>
        <p:nvPr/>
      </p:nvGrpSpPr>
      <p:grpSpPr>
        <a:xfrm>
          <a:off x="0" y="0"/>
          <a:ext cx="0" cy="0"/>
          <a:chOff x="0" y="0"/>
          <a:chExt cx="0" cy="0"/>
        </a:xfrm>
      </p:grpSpPr>
      <p:sp>
        <p:nvSpPr>
          <p:cNvPr id="271" name="Google Shape;271;g37e1c3b218c_0_389:notes"/>
          <p:cNvSpPr txBox="1"/>
          <p:nvPr>
            <p:ph idx="1" type="body"/>
          </p:nvPr>
        </p:nvSpPr>
        <p:spPr>
          <a:xfrm>
            <a:off x="233869" y="3557555"/>
            <a:ext cx="1871700" cy="2911800"/>
          </a:xfrm>
          <a:prstGeom prst="rect">
            <a:avLst/>
          </a:prstGeom>
          <a:noFill/>
          <a:ln>
            <a:noFill/>
          </a:ln>
        </p:spPr>
        <p:txBody>
          <a:bodyPr anchorCtr="0" anchor="t" bIns="22575" lIns="22575" spcFirstLastPara="1" rIns="22575" wrap="square" tIns="22575">
            <a:noAutofit/>
          </a:bodyPr>
          <a:lstStyle/>
          <a:p>
            <a:pPr indent="0" lvl="0" marL="0" rtl="0" algn="l">
              <a:lnSpc>
                <a:spcPct val="100000"/>
              </a:lnSpc>
              <a:spcBef>
                <a:spcPts val="0"/>
              </a:spcBef>
              <a:spcAft>
                <a:spcPts val="0"/>
              </a:spcAft>
              <a:buClr>
                <a:schemeClr val="dk1"/>
              </a:buClr>
              <a:buSzPts val="500"/>
              <a:buFont typeface="Arial"/>
              <a:buNone/>
            </a:pPr>
            <a:r>
              <a:t/>
            </a:r>
            <a:endParaRPr/>
          </a:p>
        </p:txBody>
      </p:sp>
      <p:sp>
        <p:nvSpPr>
          <p:cNvPr id="272" name="Google Shape;272;g37e1c3b218c_0_389:notes"/>
          <p:cNvSpPr/>
          <p:nvPr>
            <p:ph idx="2" type="sldImg"/>
          </p:nvPr>
        </p:nvSpPr>
        <p:spPr>
          <a:xfrm>
            <a:off x="233877" y="924155"/>
            <a:ext cx="1871700" cy="2495100"/>
          </a:xfrm>
          <a:custGeom>
            <a:rect b="b" l="l" r="r" t="t"/>
            <a:pathLst>
              <a:path extrusionOk="0" h="120000" w="120000">
                <a:moveTo>
                  <a:pt x="0" y="0"/>
                </a:moveTo>
                <a:lnTo>
                  <a:pt x="120000" y="0"/>
                </a:lnTo>
                <a:lnTo>
                  <a:pt x="120000" y="120000"/>
                </a:lnTo>
                <a:lnTo>
                  <a:pt x="0" y="120000"/>
                </a:lnTo>
                <a:close/>
              </a:path>
            </a:pathLst>
          </a:custGeom>
          <a:noFill/>
          <a:ln cap="flat" cmpd="sng" w="4725">
            <a:solidFill>
              <a:srgbClr val="000000"/>
            </a:solidFill>
            <a:prstDash val="solid"/>
            <a:round/>
            <a:headEnd len="sm" w="sm" type="none"/>
            <a:tailEnd len="sm" w="sm" type="none"/>
          </a:ln>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8" name="Shape 278"/>
        <p:cNvGrpSpPr/>
        <p:nvPr/>
      </p:nvGrpSpPr>
      <p:grpSpPr>
        <a:xfrm>
          <a:off x="0" y="0"/>
          <a:ext cx="0" cy="0"/>
          <a:chOff x="0" y="0"/>
          <a:chExt cx="0" cy="0"/>
        </a:xfrm>
      </p:grpSpPr>
      <p:sp>
        <p:nvSpPr>
          <p:cNvPr id="279" name="Google Shape;279;g37e1c3b218c_0_413:notes"/>
          <p:cNvSpPr txBox="1"/>
          <p:nvPr>
            <p:ph idx="1" type="body"/>
          </p:nvPr>
        </p:nvSpPr>
        <p:spPr>
          <a:xfrm>
            <a:off x="233869" y="3557555"/>
            <a:ext cx="1871700" cy="2911800"/>
          </a:xfrm>
          <a:prstGeom prst="rect">
            <a:avLst/>
          </a:prstGeom>
          <a:noFill/>
          <a:ln>
            <a:noFill/>
          </a:ln>
        </p:spPr>
        <p:txBody>
          <a:bodyPr anchorCtr="0" anchor="t" bIns="22575" lIns="22575" spcFirstLastPara="1" rIns="22575" wrap="square" tIns="22575">
            <a:noAutofit/>
          </a:bodyPr>
          <a:lstStyle/>
          <a:p>
            <a:pPr indent="0" lvl="0" marL="0" rtl="0" algn="l">
              <a:lnSpc>
                <a:spcPct val="100000"/>
              </a:lnSpc>
              <a:spcBef>
                <a:spcPts val="0"/>
              </a:spcBef>
              <a:spcAft>
                <a:spcPts val="0"/>
              </a:spcAft>
              <a:buClr>
                <a:schemeClr val="dk1"/>
              </a:buClr>
              <a:buSzPts val="500"/>
              <a:buFont typeface="Arial"/>
              <a:buNone/>
            </a:pPr>
            <a:r>
              <a:t/>
            </a:r>
            <a:endParaRPr/>
          </a:p>
        </p:txBody>
      </p:sp>
      <p:sp>
        <p:nvSpPr>
          <p:cNvPr id="280" name="Google Shape;280;g37e1c3b218c_0_413:notes"/>
          <p:cNvSpPr/>
          <p:nvPr>
            <p:ph idx="2" type="sldImg"/>
          </p:nvPr>
        </p:nvSpPr>
        <p:spPr>
          <a:xfrm>
            <a:off x="233877" y="924155"/>
            <a:ext cx="1871700" cy="2495100"/>
          </a:xfrm>
          <a:custGeom>
            <a:rect b="b" l="l" r="r" t="t"/>
            <a:pathLst>
              <a:path extrusionOk="0" h="120000" w="120000">
                <a:moveTo>
                  <a:pt x="0" y="0"/>
                </a:moveTo>
                <a:lnTo>
                  <a:pt x="120000" y="0"/>
                </a:lnTo>
                <a:lnTo>
                  <a:pt x="120000" y="120000"/>
                </a:lnTo>
                <a:lnTo>
                  <a:pt x="0" y="120000"/>
                </a:lnTo>
                <a:close/>
              </a:path>
            </a:pathLst>
          </a:custGeom>
          <a:noFill/>
          <a:ln cap="flat" cmpd="sng" w="4725">
            <a:solidFill>
              <a:srgbClr val="000000"/>
            </a:solidFill>
            <a:prstDash val="solid"/>
            <a:round/>
            <a:headEnd len="sm" w="sm" type="none"/>
            <a:tailEnd len="sm" w="sm" type="none"/>
          </a:ln>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0" name="Shape 290"/>
        <p:cNvGrpSpPr/>
        <p:nvPr/>
      </p:nvGrpSpPr>
      <p:grpSpPr>
        <a:xfrm>
          <a:off x="0" y="0"/>
          <a:ext cx="0" cy="0"/>
          <a:chOff x="0" y="0"/>
          <a:chExt cx="0" cy="0"/>
        </a:xfrm>
      </p:grpSpPr>
      <p:sp>
        <p:nvSpPr>
          <p:cNvPr id="291" name="Google Shape;291;g35d82c6febb_0_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g35d82c6febb_0_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93" name="Google Shape;293;g35d82c6febb_0_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0" name="Shape 300"/>
        <p:cNvGrpSpPr/>
        <p:nvPr/>
      </p:nvGrpSpPr>
      <p:grpSpPr>
        <a:xfrm>
          <a:off x="0" y="0"/>
          <a:ext cx="0" cy="0"/>
          <a:chOff x="0" y="0"/>
          <a:chExt cx="0" cy="0"/>
        </a:xfrm>
      </p:grpSpPr>
      <p:sp>
        <p:nvSpPr>
          <p:cNvPr id="301" name="Google Shape;301;g37e1c3b218c_0_48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02" name="Google Shape;302;g37e1c3b218c_0_48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03" name="Google Shape;303;g37e1c3b218c_0_488: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341b83b4efe_0_3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g341b83b4efe_0_34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13" name="Google Shape;313;g341b83b4efe_0_34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37e1c3b218c_0_4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22" name="Google Shape;322;g37e1c3b218c_0_4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3" name="Google Shape;323;g37e1c3b218c_0_47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7e1c3b218c_0_54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1" name="Google Shape;331;g37e1c3b218c_0_54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2" name="Google Shape;332;g37e1c3b218c_0_54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5" name="Shape 335"/>
        <p:cNvGrpSpPr/>
        <p:nvPr/>
      </p:nvGrpSpPr>
      <p:grpSpPr>
        <a:xfrm>
          <a:off x="0" y="0"/>
          <a:ext cx="0" cy="0"/>
          <a:chOff x="0" y="0"/>
          <a:chExt cx="0" cy="0"/>
        </a:xfrm>
      </p:grpSpPr>
      <p:sp>
        <p:nvSpPr>
          <p:cNvPr id="336" name="Google Shape;336;g37e1c3b218c_0_5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337" name="Google Shape;337;g37e1c3b218c_0_5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g37e1c3b218c_0_554: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1" name="Shape 191"/>
        <p:cNvGrpSpPr/>
        <p:nvPr/>
      </p:nvGrpSpPr>
      <p:grpSpPr>
        <a:xfrm>
          <a:off x="0" y="0"/>
          <a:ext cx="0" cy="0"/>
          <a:chOff x="0" y="0"/>
          <a:chExt cx="0" cy="0"/>
        </a:xfrm>
      </p:grpSpPr>
      <p:sp>
        <p:nvSpPr>
          <p:cNvPr id="192" name="Google Shape;192;p2: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193" name="Google Shape;193;p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7: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43" name="Google Shape;343;p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0" name="Shape 350"/>
        <p:cNvGrpSpPr/>
        <p:nvPr/>
      </p:nvGrpSpPr>
      <p:grpSpPr>
        <a:xfrm>
          <a:off x="0" y="0"/>
          <a:ext cx="0" cy="0"/>
          <a:chOff x="0" y="0"/>
          <a:chExt cx="0" cy="0"/>
        </a:xfrm>
      </p:grpSpPr>
      <p:sp>
        <p:nvSpPr>
          <p:cNvPr id="351" name="Google Shape;351;p39:notes"/>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352" name="Google Shape;352;p3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8" name="Shape 198"/>
        <p:cNvGrpSpPr/>
        <p:nvPr/>
      </p:nvGrpSpPr>
      <p:grpSpPr>
        <a:xfrm>
          <a:off x="0" y="0"/>
          <a:ext cx="0" cy="0"/>
          <a:chOff x="0" y="0"/>
          <a:chExt cx="0" cy="0"/>
        </a:xfrm>
      </p:grpSpPr>
      <p:sp>
        <p:nvSpPr>
          <p:cNvPr id="199" name="Google Shape;199;g341b83b4efe_1_42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0" name="Google Shape;200;g341b83b4efe_1_42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1" name="Google Shape;201;g341b83b4efe_1_42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6" name="Shape 206"/>
        <p:cNvGrpSpPr/>
        <p:nvPr/>
      </p:nvGrpSpPr>
      <p:grpSpPr>
        <a:xfrm>
          <a:off x="0" y="0"/>
          <a:ext cx="0" cy="0"/>
          <a:chOff x="0" y="0"/>
          <a:chExt cx="0" cy="0"/>
        </a:xfrm>
      </p:grpSpPr>
      <p:sp>
        <p:nvSpPr>
          <p:cNvPr id="207" name="Google Shape;207;g341b83b4efe_1_4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8" name="Google Shape;208;g341b83b4efe_1_403: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09" name="Google Shape;209;g341b83b4efe_1_403: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6" name="Shape 216"/>
        <p:cNvGrpSpPr/>
        <p:nvPr/>
      </p:nvGrpSpPr>
      <p:grpSpPr>
        <a:xfrm>
          <a:off x="0" y="0"/>
          <a:ext cx="0" cy="0"/>
          <a:chOff x="0" y="0"/>
          <a:chExt cx="0" cy="0"/>
        </a:xfrm>
      </p:grpSpPr>
      <p:sp>
        <p:nvSpPr>
          <p:cNvPr id="217" name="Google Shape;217;g37e92ea1638_12_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18" name="Google Shape;218;g37e92ea1638_12_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9" name="Google Shape;219;g37e92ea1638_12_7: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3" name="Shape 223"/>
        <p:cNvGrpSpPr/>
        <p:nvPr/>
      </p:nvGrpSpPr>
      <p:grpSpPr>
        <a:xfrm>
          <a:off x="0" y="0"/>
          <a:ext cx="0" cy="0"/>
          <a:chOff x="0" y="0"/>
          <a:chExt cx="0" cy="0"/>
        </a:xfrm>
      </p:grpSpPr>
      <p:sp>
        <p:nvSpPr>
          <p:cNvPr id="224" name="Google Shape;224;g37e1c3b218c_0_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25" name="Google Shape;225;g37e1c3b218c_0_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26" name="Google Shape;226;g37e1c3b218c_0_11: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38a853effdc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32" name="Google Shape;232;g38a853effdc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3" name="Google Shape;233;g38a853effdc_0_0: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9" name="Shape 239"/>
        <p:cNvGrpSpPr/>
        <p:nvPr/>
      </p:nvGrpSpPr>
      <p:grpSpPr>
        <a:xfrm>
          <a:off x="0" y="0"/>
          <a:ext cx="0" cy="0"/>
          <a:chOff x="0" y="0"/>
          <a:chExt cx="0" cy="0"/>
        </a:xfrm>
      </p:grpSpPr>
      <p:sp>
        <p:nvSpPr>
          <p:cNvPr id="240" name="Google Shape;240;g37ff5f162a2_0_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
        <p:nvSpPr>
          <p:cNvPr id="241" name="Google Shape;241;g37ff5f162a2_0_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2" name="Google Shape;242;g37ff5f162a2_0_6:notes"/>
          <p:cNvSpPr txBox="1"/>
          <p:nvPr>
            <p:ph idx="12" type="sldNum"/>
          </p:nvPr>
        </p:nvSpPr>
        <p:spPr>
          <a:xfrm>
            <a:off x="3884613" y="8685213"/>
            <a:ext cx="2971800" cy="458700"/>
          </a:xfrm>
          <a:prstGeom prst="rect">
            <a:avLst/>
          </a:prstGeom>
        </p:spPr>
        <p:txBody>
          <a:bodyPr anchorCtr="0" anchor="b" bIns="45700" lIns="91425" spcFirstLastPara="1" rIns="91425" wrap="square" tIns="45700">
            <a:noAutofit/>
          </a:bodyPr>
          <a:lstStyle/>
          <a:p>
            <a:pPr indent="0" lvl="0" marL="0" rtl="0" algn="r">
              <a:spcBef>
                <a:spcPts val="0"/>
              </a:spcBef>
              <a:spcAft>
                <a:spcPts val="0"/>
              </a:spcAft>
              <a:buClr>
                <a:srgbClr val="000000"/>
              </a:buClr>
              <a:buSzPts val="1200"/>
              <a:buFont typeface="Arial"/>
              <a:buNone/>
            </a:pPr>
            <a:fld id="{00000000-1234-1234-1234-123412341234}" type="slidenum">
              <a:rPr lang="en-US"/>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5" name="Shape 245"/>
        <p:cNvGrpSpPr/>
        <p:nvPr/>
      </p:nvGrpSpPr>
      <p:grpSpPr>
        <a:xfrm>
          <a:off x="0" y="0"/>
          <a:ext cx="0" cy="0"/>
          <a:chOff x="0" y="0"/>
          <a:chExt cx="0" cy="0"/>
        </a:xfrm>
      </p:grpSpPr>
      <p:sp>
        <p:nvSpPr>
          <p:cNvPr id="246" name="Google Shape;246;g341b83b4efe_1_46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7" name="Google Shape;247;g341b83b4efe_1_467: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lnSpc>
                <a:spcPct val="100000"/>
              </a:lnSpc>
              <a:spcBef>
                <a:spcPts val="0"/>
              </a:spcBef>
              <a:spcAft>
                <a:spcPts val="0"/>
              </a:spcAft>
              <a:buSzPts val="1400"/>
              <a:buNone/>
            </a:pPr>
            <a:r>
              <a:t/>
            </a:r>
            <a:endParaRPr/>
          </a:p>
        </p:txBody>
      </p:sp>
      <p:sp>
        <p:nvSpPr>
          <p:cNvPr id="248" name="Google Shape;248;g341b83b4efe_1_467: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2.png"/><Relationship Id="rId7" Type="http://schemas.openxmlformats.org/officeDocument/2006/relationships/image" Target="../media/image12.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6.png"/><Relationship Id="rId4" Type="http://schemas.openxmlformats.org/officeDocument/2006/relationships/image" Target="../media/image9.png"/><Relationship Id="rId5" Type="http://schemas.openxmlformats.org/officeDocument/2006/relationships/image" Target="../media/image10.png"/><Relationship Id="rId6" Type="http://schemas.openxmlformats.org/officeDocument/2006/relationships/image" Target="../media/image2.png"/><Relationship Id="rId7" Type="http://schemas.openxmlformats.org/officeDocument/2006/relationships/image" Target="../media/image12.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4.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5.png"/><Relationship Id="rId3" Type="http://schemas.openxmlformats.org/officeDocument/2006/relationships/image" Target="../media/image14.pn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1.png"/><Relationship Id="rId3" Type="http://schemas.openxmlformats.org/officeDocument/2006/relationships/image" Target="../media/image14.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5.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9.png"/></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6.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8.png"/><Relationship Id="rId3" Type="http://schemas.openxmlformats.org/officeDocument/2006/relationships/image" Target="../media/image12.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22.png"/><Relationship Id="rId3"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41"/>
          <p:cNvSpPr/>
          <p:nvPr/>
        </p:nvSpPr>
        <p:spPr>
          <a:xfrm>
            <a:off x="0" y="0"/>
            <a:ext cx="12192000" cy="68580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7" name="Google Shape;17;p41"/>
          <p:cNvSpPr/>
          <p:nvPr/>
        </p:nvSpPr>
        <p:spPr>
          <a:xfrm>
            <a:off x="0" y="6654800"/>
            <a:ext cx="12192000" cy="203200"/>
          </a:xfrm>
          <a:prstGeom prst="rect">
            <a:avLst/>
          </a:prstGeom>
          <a:solidFill>
            <a:srgbClr val="718E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Icon&#10;&#10;Description automatically generated" id="18" name="Google Shape;18;p41"/>
          <p:cNvPicPr preferRelativeResize="0"/>
          <p:nvPr/>
        </p:nvPicPr>
        <p:blipFill rotWithShape="1">
          <a:blip r:embed="rId2">
            <a:alphaModFix amt="5000"/>
          </a:blip>
          <a:srcRect b="0" l="0" r="0" t="0"/>
          <a:stretch/>
        </p:blipFill>
        <p:spPr>
          <a:xfrm>
            <a:off x="-283390" y="1"/>
            <a:ext cx="4765675" cy="6840855"/>
          </a:xfrm>
          <a:prstGeom prst="rect">
            <a:avLst/>
          </a:prstGeom>
          <a:noFill/>
          <a:ln>
            <a:noFill/>
          </a:ln>
        </p:spPr>
      </p:pic>
      <p:sp>
        <p:nvSpPr>
          <p:cNvPr id="19" name="Google Shape;19;p41"/>
          <p:cNvSpPr txBox="1"/>
          <p:nvPr>
            <p:ph type="ctrTitle"/>
          </p:nvPr>
        </p:nvSpPr>
        <p:spPr>
          <a:xfrm>
            <a:off x="772160" y="1828823"/>
            <a:ext cx="10581640" cy="1600178"/>
          </a:xfrm>
          <a:prstGeom prst="rect">
            <a:avLst/>
          </a:prstGeom>
          <a:noFill/>
          <a:ln>
            <a:noFill/>
          </a:ln>
        </p:spPr>
        <p:txBody>
          <a:bodyPr anchorCtr="0" anchor="b" bIns="0" lIns="91425" spcFirstLastPara="1" rIns="91425" wrap="square" tIns="0">
            <a:noAutofit/>
          </a:bodyPr>
          <a:lstStyle>
            <a:lvl1pPr lvl="0" algn="r">
              <a:lnSpc>
                <a:spcPct val="90000"/>
              </a:lnSpc>
              <a:spcBef>
                <a:spcPts val="0"/>
              </a:spcBef>
              <a:spcAft>
                <a:spcPts val="0"/>
              </a:spcAft>
              <a:buClr>
                <a:srgbClr val="7594A5"/>
              </a:buClr>
              <a:buSzPts val="4200"/>
              <a:buFont typeface="Arial"/>
              <a:buNone/>
              <a:defRPr sz="4200">
                <a:solidFill>
                  <a:srgbClr val="7594A5"/>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41"/>
          <p:cNvSpPr txBox="1"/>
          <p:nvPr>
            <p:ph idx="1" type="subTitle"/>
          </p:nvPr>
        </p:nvSpPr>
        <p:spPr>
          <a:xfrm>
            <a:off x="2209800" y="3727448"/>
            <a:ext cx="9144000" cy="925832"/>
          </a:xfrm>
          <a:prstGeom prst="rect">
            <a:avLst/>
          </a:prstGeom>
          <a:noFill/>
          <a:ln>
            <a:noFill/>
          </a:ln>
        </p:spPr>
        <p:txBody>
          <a:bodyPr anchorCtr="0" anchor="t" bIns="0" lIns="91425" spcFirstLastPara="1" rIns="91425" wrap="square" tIns="0">
            <a:noAutofit/>
          </a:bodyPr>
          <a:lstStyle>
            <a:lvl1pPr lvl="0" algn="r">
              <a:lnSpc>
                <a:spcPct val="100000"/>
              </a:lnSpc>
              <a:spcBef>
                <a:spcPts val="0"/>
              </a:spcBef>
              <a:spcAft>
                <a:spcPts val="0"/>
              </a:spcAft>
              <a:buSzPts val="2400"/>
              <a:buFont typeface="Arial"/>
              <a:buNone/>
              <a:defRPr sz="2400">
                <a:solidFill>
                  <a:schemeClr val="lt1"/>
                </a:solidFill>
              </a:defRPr>
            </a:lvl1pPr>
            <a:lvl2pPr lvl="1" algn="ctr">
              <a:lnSpc>
                <a:spcPct val="100000"/>
              </a:lnSpc>
              <a:spcBef>
                <a:spcPts val="600"/>
              </a:spcBef>
              <a:spcAft>
                <a:spcPts val="0"/>
              </a:spcAft>
              <a:buSzPts val="2000"/>
              <a:buNone/>
              <a:defRPr sz="2000"/>
            </a:lvl2pPr>
            <a:lvl3pPr lvl="2" algn="ctr">
              <a:lnSpc>
                <a:spcPct val="100000"/>
              </a:lnSpc>
              <a:spcBef>
                <a:spcPts val="0"/>
              </a:spcBef>
              <a:spcAft>
                <a:spcPts val="0"/>
              </a:spcAft>
              <a:buSzPts val="1800"/>
              <a:buNone/>
              <a:defRPr sz="1800"/>
            </a:lvl3pPr>
            <a:lvl4pPr lvl="3" algn="ctr">
              <a:lnSpc>
                <a:spcPct val="100000"/>
              </a:lnSpc>
              <a:spcBef>
                <a:spcPts val="0"/>
              </a:spcBef>
              <a:spcAft>
                <a:spcPts val="0"/>
              </a:spcAft>
              <a:buClr>
                <a:schemeClr val="dk1"/>
              </a:buClr>
              <a:buSzPts val="1600"/>
              <a:buNone/>
              <a:defRPr sz="1600"/>
            </a:lvl4pPr>
            <a:lvl5pPr lvl="4" algn="ctr">
              <a:lnSpc>
                <a:spcPct val="100000"/>
              </a:lnSpc>
              <a:spcBef>
                <a:spcPts val="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21" name="Google Shape;21;p41"/>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22" name="Google Shape;22;p41"/>
          <p:cNvPicPr preferRelativeResize="0"/>
          <p:nvPr/>
        </p:nvPicPr>
        <p:blipFill rotWithShape="1">
          <a:blip r:embed="rId3">
            <a:alphaModFix/>
          </a:blip>
          <a:srcRect b="0" l="0" r="0" t="0"/>
          <a:stretch/>
        </p:blipFill>
        <p:spPr>
          <a:xfrm>
            <a:off x="10737752" y="5814391"/>
            <a:ext cx="652145" cy="652145"/>
          </a:xfrm>
          <a:prstGeom prst="rect">
            <a:avLst/>
          </a:prstGeom>
          <a:noFill/>
          <a:ln>
            <a:noFill/>
          </a:ln>
        </p:spPr>
      </p:pic>
      <p:pic>
        <p:nvPicPr>
          <p:cNvPr id="23" name="Google Shape;23;p41"/>
          <p:cNvPicPr preferRelativeResize="0"/>
          <p:nvPr/>
        </p:nvPicPr>
        <p:blipFill rotWithShape="1">
          <a:blip r:embed="rId4">
            <a:alphaModFix/>
          </a:blip>
          <a:srcRect b="0" l="0" r="0" t="0"/>
          <a:stretch/>
        </p:blipFill>
        <p:spPr>
          <a:xfrm>
            <a:off x="9606900" y="5814391"/>
            <a:ext cx="652145" cy="652145"/>
          </a:xfrm>
          <a:prstGeom prst="rect">
            <a:avLst/>
          </a:prstGeom>
          <a:noFill/>
          <a:ln>
            <a:noFill/>
          </a:ln>
        </p:spPr>
      </p:pic>
      <p:pic>
        <p:nvPicPr>
          <p:cNvPr id="24" name="Google Shape;24;p41"/>
          <p:cNvPicPr preferRelativeResize="0"/>
          <p:nvPr/>
        </p:nvPicPr>
        <p:blipFill rotWithShape="1">
          <a:blip r:embed="rId5">
            <a:alphaModFix/>
          </a:blip>
          <a:srcRect b="0" l="0" r="0" t="0"/>
          <a:stretch/>
        </p:blipFill>
        <p:spPr>
          <a:xfrm>
            <a:off x="8476048" y="5814391"/>
            <a:ext cx="652145" cy="652145"/>
          </a:xfrm>
          <a:prstGeom prst="rect">
            <a:avLst/>
          </a:prstGeom>
          <a:noFill/>
          <a:ln>
            <a:noFill/>
          </a:ln>
        </p:spPr>
      </p:pic>
      <p:pic>
        <p:nvPicPr>
          <p:cNvPr id="25" name="Google Shape;25;p41"/>
          <p:cNvPicPr preferRelativeResize="0"/>
          <p:nvPr/>
        </p:nvPicPr>
        <p:blipFill rotWithShape="1">
          <a:blip r:embed="rId6">
            <a:alphaModFix/>
          </a:blip>
          <a:srcRect b="0" l="0" r="0" t="0"/>
          <a:stretch/>
        </p:blipFill>
        <p:spPr>
          <a:xfrm>
            <a:off x="7345196" y="5814391"/>
            <a:ext cx="652145" cy="652145"/>
          </a:xfrm>
          <a:prstGeom prst="rect">
            <a:avLst/>
          </a:prstGeom>
          <a:noFill/>
          <a:ln>
            <a:noFill/>
          </a:ln>
        </p:spPr>
      </p:pic>
      <p:pic>
        <p:nvPicPr>
          <p:cNvPr descr="A picture containing text, clipart&#10;&#10;Description automatically generated" id="26" name="Google Shape;26;p41"/>
          <p:cNvPicPr preferRelativeResize="0"/>
          <p:nvPr/>
        </p:nvPicPr>
        <p:blipFill rotWithShape="1">
          <a:blip r:embed="rId7">
            <a:alphaModFix/>
          </a:blip>
          <a:srcRect b="0" l="0" r="0" t="0"/>
          <a:stretch/>
        </p:blipFill>
        <p:spPr>
          <a:xfrm>
            <a:off x="772160" y="460257"/>
            <a:ext cx="3174625" cy="640080"/>
          </a:xfrm>
          <a:prstGeom prst="rect">
            <a:avLst/>
          </a:prstGeom>
          <a:noFill/>
          <a:ln>
            <a:noFill/>
          </a:ln>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hoto Right - Default">
  <p:cSld name="Text and Photo Right - Default">
    <p:spTree>
      <p:nvGrpSpPr>
        <p:cNvPr id="78" name="Shape 78"/>
        <p:cNvGrpSpPr/>
        <p:nvPr/>
      </p:nvGrpSpPr>
      <p:grpSpPr>
        <a:xfrm>
          <a:off x="0" y="0"/>
          <a:ext cx="0" cy="0"/>
          <a:chOff x="0" y="0"/>
          <a:chExt cx="0" cy="0"/>
        </a:xfrm>
      </p:grpSpPr>
      <p:sp>
        <p:nvSpPr>
          <p:cNvPr id="79" name="Google Shape;79;g35ff48e154f_1_261"/>
          <p:cNvSpPr/>
          <p:nvPr>
            <p:ph idx="2" type="pic"/>
          </p:nvPr>
        </p:nvSpPr>
        <p:spPr>
          <a:xfrm>
            <a:off x="6096000" y="0"/>
            <a:ext cx="6096000" cy="6794100"/>
          </a:xfrm>
          <a:prstGeom prst="rect">
            <a:avLst/>
          </a:prstGeom>
          <a:solidFill>
            <a:srgbClr val="838787"/>
          </a:solidFill>
          <a:ln cap="flat" cmpd="sng" w="9525">
            <a:solidFill>
              <a:schemeClr val="lt1"/>
            </a:solidFill>
            <a:prstDash val="solid"/>
            <a:round/>
            <a:headEnd len="sm" w="sm" type="none"/>
            <a:tailEnd len="sm" w="sm" type="none"/>
          </a:ln>
        </p:spPr>
      </p:sp>
      <p:sp>
        <p:nvSpPr>
          <p:cNvPr id="80" name="Google Shape;80;g35ff48e154f_1_261"/>
          <p:cNvSpPr txBox="1"/>
          <p:nvPr>
            <p:ph idx="1" type="body"/>
          </p:nvPr>
        </p:nvSpPr>
        <p:spPr>
          <a:xfrm>
            <a:off x="822960" y="1828800"/>
            <a:ext cx="4572000" cy="43890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Clr>
                <a:schemeClr val="dk1"/>
              </a:buClr>
              <a:buSzPts val="2000"/>
              <a:buNone/>
              <a:defRPr sz="2000">
                <a:latin typeface="Arial"/>
                <a:ea typeface="Arial"/>
                <a:cs typeface="Arial"/>
                <a:sym typeface="Arial"/>
              </a:defRPr>
            </a:lvl1pPr>
            <a:lvl2pPr indent="-342900" lvl="1" marL="914400" algn="l">
              <a:lnSpc>
                <a:spcPct val="100000"/>
              </a:lnSpc>
              <a:spcBef>
                <a:spcPts val="1200"/>
              </a:spcBef>
              <a:spcAft>
                <a:spcPts val="0"/>
              </a:spcAft>
              <a:buClr>
                <a:schemeClr val="dk1"/>
              </a:buClr>
              <a:buSzPts val="1800"/>
              <a:buChar char="•"/>
              <a:defRPr sz="1800">
                <a:latin typeface="Arial"/>
                <a:ea typeface="Arial"/>
                <a:cs typeface="Arial"/>
                <a:sym typeface="Arial"/>
              </a:defRPr>
            </a:lvl2pPr>
            <a:lvl3pPr indent="-330200" lvl="2" marL="1371600" algn="l">
              <a:lnSpc>
                <a:spcPct val="100000"/>
              </a:lnSpc>
              <a:spcBef>
                <a:spcPts val="1200"/>
              </a:spcBef>
              <a:spcAft>
                <a:spcPts val="0"/>
              </a:spcAft>
              <a:buClr>
                <a:schemeClr val="dk1"/>
              </a:buClr>
              <a:buSzPts val="1600"/>
              <a:buChar char="•"/>
              <a:defRPr sz="1600">
                <a:latin typeface="Arial"/>
                <a:ea typeface="Arial"/>
                <a:cs typeface="Arial"/>
                <a:sym typeface="Arial"/>
              </a:defRPr>
            </a:lvl3pPr>
            <a:lvl4pPr indent="-317500" lvl="3" marL="1828800" algn="l">
              <a:lnSpc>
                <a:spcPct val="100000"/>
              </a:lnSpc>
              <a:spcBef>
                <a:spcPts val="1200"/>
              </a:spcBef>
              <a:spcAft>
                <a:spcPts val="0"/>
              </a:spcAft>
              <a:buClr>
                <a:schemeClr val="dk1"/>
              </a:buClr>
              <a:buSzPts val="1400"/>
              <a:buChar char="•"/>
              <a:defRPr sz="1400">
                <a:latin typeface="Arial"/>
                <a:ea typeface="Arial"/>
                <a:cs typeface="Arial"/>
                <a:sym typeface="Arial"/>
              </a:defRPr>
            </a:lvl4pPr>
            <a:lvl5pPr indent="-317500" lvl="4" marL="2286000" algn="l">
              <a:lnSpc>
                <a:spcPct val="100000"/>
              </a:lnSpc>
              <a:spcBef>
                <a:spcPts val="1200"/>
              </a:spcBef>
              <a:spcAft>
                <a:spcPts val="0"/>
              </a:spcAft>
              <a:buClr>
                <a:schemeClr val="dk1"/>
              </a:buClr>
              <a:buSzPts val="1400"/>
              <a:buChar char="•"/>
              <a:defRPr sz="14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g35ff48e154f_1_261"/>
          <p:cNvSpPr txBox="1"/>
          <p:nvPr>
            <p:ph type="title"/>
          </p:nvPr>
        </p:nvSpPr>
        <p:spPr>
          <a:xfrm>
            <a:off x="822960" y="365760"/>
            <a:ext cx="4572000" cy="13260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2" name="Google Shape;82;g35ff48e154f_1_261"/>
          <p:cNvSpPr txBox="1"/>
          <p:nvPr>
            <p:ph idx="10" type="dt"/>
          </p:nvPr>
        </p:nvSpPr>
        <p:spPr>
          <a:xfrm>
            <a:off x="210838" y="6356352"/>
            <a:ext cx="17067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3" name="Google Shape;83;g35ff48e154f_1_261"/>
          <p:cNvSpPr txBox="1"/>
          <p:nvPr>
            <p:ph idx="11" type="ftr"/>
          </p:nvPr>
        </p:nvSpPr>
        <p:spPr>
          <a:xfrm>
            <a:off x="3150828" y="6356352"/>
            <a:ext cx="411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84" name="Google Shape;84;g35ff48e154f_1_261"/>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End slide">
  <p:cSld name="End slide">
    <p:spTree>
      <p:nvGrpSpPr>
        <p:cNvPr id="85" name="Shape 85"/>
        <p:cNvGrpSpPr/>
        <p:nvPr/>
      </p:nvGrpSpPr>
      <p:grpSpPr>
        <a:xfrm>
          <a:off x="0" y="0"/>
          <a:ext cx="0" cy="0"/>
          <a:chOff x="0" y="0"/>
          <a:chExt cx="0" cy="0"/>
        </a:xfrm>
      </p:grpSpPr>
      <p:sp>
        <p:nvSpPr>
          <p:cNvPr id="86" name="Google Shape;86;p44"/>
          <p:cNvSpPr/>
          <p:nvPr/>
        </p:nvSpPr>
        <p:spPr>
          <a:xfrm>
            <a:off x="0" y="0"/>
            <a:ext cx="12192000" cy="68580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87" name="Google Shape;87;p44"/>
          <p:cNvSpPr/>
          <p:nvPr/>
        </p:nvSpPr>
        <p:spPr>
          <a:xfrm>
            <a:off x="0" y="6654800"/>
            <a:ext cx="12192000" cy="203200"/>
          </a:xfrm>
          <a:prstGeom prst="rect">
            <a:avLst/>
          </a:prstGeom>
          <a:solidFill>
            <a:srgbClr val="718E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Icon&#10;&#10;Description automatically generated" id="88" name="Google Shape;88;p44"/>
          <p:cNvPicPr preferRelativeResize="0"/>
          <p:nvPr/>
        </p:nvPicPr>
        <p:blipFill rotWithShape="1">
          <a:blip r:embed="rId2">
            <a:alphaModFix amt="5000"/>
          </a:blip>
          <a:srcRect b="0" l="0" r="0" t="0"/>
          <a:stretch/>
        </p:blipFill>
        <p:spPr>
          <a:xfrm>
            <a:off x="-283390" y="1"/>
            <a:ext cx="4765675" cy="6840855"/>
          </a:xfrm>
          <a:prstGeom prst="rect">
            <a:avLst/>
          </a:prstGeom>
          <a:noFill/>
          <a:ln>
            <a:noFill/>
          </a:ln>
        </p:spPr>
      </p:pic>
      <p:sp>
        <p:nvSpPr>
          <p:cNvPr id="89" name="Google Shape;89;p44"/>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90" name="Google Shape;90;p44"/>
          <p:cNvSpPr txBox="1"/>
          <p:nvPr>
            <p:ph type="ctrTitle"/>
          </p:nvPr>
        </p:nvSpPr>
        <p:spPr>
          <a:xfrm>
            <a:off x="772160" y="1828823"/>
            <a:ext cx="10581640" cy="1600178"/>
          </a:xfrm>
          <a:prstGeom prst="rect">
            <a:avLst/>
          </a:prstGeom>
          <a:noFill/>
          <a:ln>
            <a:noFill/>
          </a:ln>
        </p:spPr>
        <p:txBody>
          <a:bodyPr anchorCtr="0" anchor="b" bIns="0" lIns="91425" spcFirstLastPara="1" rIns="91425" wrap="square" tIns="0">
            <a:noAutofit/>
          </a:bodyPr>
          <a:lstStyle>
            <a:lvl1pPr lvl="0" algn="r">
              <a:lnSpc>
                <a:spcPct val="90000"/>
              </a:lnSpc>
              <a:spcBef>
                <a:spcPts val="0"/>
              </a:spcBef>
              <a:spcAft>
                <a:spcPts val="0"/>
              </a:spcAft>
              <a:buClr>
                <a:srgbClr val="C5DE92"/>
              </a:buClr>
              <a:buSzPts val="3600"/>
              <a:buFont typeface="Arial"/>
              <a:buNone/>
              <a:defRPr sz="3600">
                <a:solidFill>
                  <a:srgbClr val="C5DE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id="91" name="Google Shape;91;p44"/>
          <p:cNvPicPr preferRelativeResize="0"/>
          <p:nvPr/>
        </p:nvPicPr>
        <p:blipFill rotWithShape="1">
          <a:blip r:embed="rId3">
            <a:alphaModFix/>
          </a:blip>
          <a:srcRect b="0" l="0" r="0" t="0"/>
          <a:stretch/>
        </p:blipFill>
        <p:spPr>
          <a:xfrm>
            <a:off x="10737752" y="5814391"/>
            <a:ext cx="652145" cy="652145"/>
          </a:xfrm>
          <a:prstGeom prst="rect">
            <a:avLst/>
          </a:prstGeom>
          <a:noFill/>
          <a:ln>
            <a:noFill/>
          </a:ln>
        </p:spPr>
      </p:pic>
      <p:pic>
        <p:nvPicPr>
          <p:cNvPr id="92" name="Google Shape;92;p44"/>
          <p:cNvPicPr preferRelativeResize="0"/>
          <p:nvPr/>
        </p:nvPicPr>
        <p:blipFill rotWithShape="1">
          <a:blip r:embed="rId4">
            <a:alphaModFix/>
          </a:blip>
          <a:srcRect b="0" l="0" r="0" t="0"/>
          <a:stretch/>
        </p:blipFill>
        <p:spPr>
          <a:xfrm>
            <a:off x="9606900" y="5814391"/>
            <a:ext cx="652145" cy="652145"/>
          </a:xfrm>
          <a:prstGeom prst="rect">
            <a:avLst/>
          </a:prstGeom>
          <a:noFill/>
          <a:ln>
            <a:noFill/>
          </a:ln>
        </p:spPr>
      </p:pic>
      <p:pic>
        <p:nvPicPr>
          <p:cNvPr id="93" name="Google Shape;93;p44"/>
          <p:cNvPicPr preferRelativeResize="0"/>
          <p:nvPr/>
        </p:nvPicPr>
        <p:blipFill rotWithShape="1">
          <a:blip r:embed="rId5">
            <a:alphaModFix/>
          </a:blip>
          <a:srcRect b="0" l="0" r="0" t="0"/>
          <a:stretch/>
        </p:blipFill>
        <p:spPr>
          <a:xfrm>
            <a:off x="8476048" y="5814391"/>
            <a:ext cx="652145" cy="652145"/>
          </a:xfrm>
          <a:prstGeom prst="rect">
            <a:avLst/>
          </a:prstGeom>
          <a:noFill/>
          <a:ln>
            <a:noFill/>
          </a:ln>
        </p:spPr>
      </p:pic>
      <p:pic>
        <p:nvPicPr>
          <p:cNvPr id="94" name="Google Shape;94;p44"/>
          <p:cNvPicPr preferRelativeResize="0"/>
          <p:nvPr/>
        </p:nvPicPr>
        <p:blipFill rotWithShape="1">
          <a:blip r:embed="rId6">
            <a:alphaModFix/>
          </a:blip>
          <a:srcRect b="0" l="0" r="0" t="0"/>
          <a:stretch/>
        </p:blipFill>
        <p:spPr>
          <a:xfrm>
            <a:off x="7345196" y="5814391"/>
            <a:ext cx="652145" cy="652145"/>
          </a:xfrm>
          <a:prstGeom prst="rect">
            <a:avLst/>
          </a:prstGeom>
          <a:noFill/>
          <a:ln>
            <a:noFill/>
          </a:ln>
        </p:spPr>
      </p:pic>
      <p:pic>
        <p:nvPicPr>
          <p:cNvPr descr="A picture containing text, clipart&#10;&#10;Description automatically generated" id="95" name="Google Shape;95;p44"/>
          <p:cNvPicPr preferRelativeResize="0"/>
          <p:nvPr/>
        </p:nvPicPr>
        <p:blipFill rotWithShape="1">
          <a:blip r:embed="rId7">
            <a:alphaModFix/>
          </a:blip>
          <a:srcRect b="0" l="0" r="0" t="0"/>
          <a:stretch/>
        </p:blipFill>
        <p:spPr>
          <a:xfrm>
            <a:off x="772160" y="460257"/>
            <a:ext cx="3174625" cy="640080"/>
          </a:xfrm>
          <a:prstGeom prst="rect">
            <a:avLst/>
          </a:prstGeom>
          <a:noFill/>
          <a:ln>
            <a:noFill/>
          </a:ln>
        </p:spPr>
      </p:pic>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ver with photo-Title over image">
  <p:cSld name="Cover with photo-Title over image">
    <p:spTree>
      <p:nvGrpSpPr>
        <p:cNvPr id="96" name="Shape 96"/>
        <p:cNvGrpSpPr/>
        <p:nvPr/>
      </p:nvGrpSpPr>
      <p:grpSpPr>
        <a:xfrm>
          <a:off x="0" y="0"/>
          <a:ext cx="0" cy="0"/>
          <a:chOff x="0" y="0"/>
          <a:chExt cx="0" cy="0"/>
        </a:xfrm>
      </p:grpSpPr>
      <p:sp>
        <p:nvSpPr>
          <p:cNvPr id="97" name="Google Shape;97;g341b83b4efe_1_346"/>
          <p:cNvSpPr/>
          <p:nvPr>
            <p:ph idx="2" type="pic"/>
          </p:nvPr>
        </p:nvSpPr>
        <p:spPr>
          <a:xfrm>
            <a:off x="0" y="0"/>
            <a:ext cx="12192000" cy="5742900"/>
          </a:xfrm>
          <a:prstGeom prst="rect">
            <a:avLst/>
          </a:prstGeom>
          <a:noFill/>
          <a:ln>
            <a:noFill/>
          </a:ln>
        </p:spPr>
      </p:sp>
      <p:sp>
        <p:nvSpPr>
          <p:cNvPr id="98" name="Google Shape;98;g341b83b4efe_1_346"/>
          <p:cNvSpPr/>
          <p:nvPr/>
        </p:nvSpPr>
        <p:spPr>
          <a:xfrm>
            <a:off x="0" y="5742877"/>
            <a:ext cx="12192000" cy="1115100"/>
          </a:xfrm>
          <a:prstGeom prst="rect">
            <a:avLst/>
          </a:prstGeom>
          <a:solidFill>
            <a:srgbClr val="0B807B"/>
          </a:solidFill>
          <a:ln cap="flat" cmpd="sng" w="12700">
            <a:solidFill>
              <a:srgbClr val="075C59"/>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A black and white logo&#10;&#10;Description automatically generated with low confidence" id="99" name="Google Shape;99;g341b83b4efe_1_346"/>
          <p:cNvPicPr preferRelativeResize="0"/>
          <p:nvPr/>
        </p:nvPicPr>
        <p:blipFill rotWithShape="1">
          <a:blip r:embed="rId2">
            <a:alphaModFix/>
          </a:blip>
          <a:srcRect b="0" l="0" r="0" t="0"/>
          <a:stretch/>
        </p:blipFill>
        <p:spPr>
          <a:xfrm>
            <a:off x="680226" y="5950683"/>
            <a:ext cx="2219092" cy="760489"/>
          </a:xfrm>
          <a:prstGeom prst="rect">
            <a:avLst/>
          </a:prstGeom>
          <a:noFill/>
          <a:ln>
            <a:noFill/>
          </a:ln>
        </p:spPr>
      </p:pic>
      <p:sp>
        <p:nvSpPr>
          <p:cNvPr id="100" name="Google Shape;100;g341b83b4efe_1_346"/>
          <p:cNvSpPr txBox="1"/>
          <p:nvPr>
            <p:ph idx="1" type="body"/>
          </p:nvPr>
        </p:nvSpPr>
        <p:spPr>
          <a:xfrm>
            <a:off x="6421120" y="2664853"/>
            <a:ext cx="5223000" cy="2888400"/>
          </a:xfrm>
          <a:prstGeom prst="rect">
            <a:avLst/>
          </a:prstGeom>
          <a:noFill/>
          <a:ln>
            <a:noFill/>
          </a:ln>
        </p:spPr>
        <p:txBody>
          <a:bodyPr anchorCtr="0" anchor="t" bIns="45700" lIns="91425" spcFirstLastPara="1" rIns="91425" wrap="square" tIns="45700">
            <a:noAutofit/>
          </a:bodyPr>
          <a:lstStyle>
            <a:lvl1pPr indent="-228600" lvl="0" marL="457200" algn="r">
              <a:lnSpc>
                <a:spcPct val="90000"/>
              </a:lnSpc>
              <a:spcBef>
                <a:spcPts val="1000"/>
              </a:spcBef>
              <a:spcAft>
                <a:spcPts val="0"/>
              </a:spcAft>
              <a:buSzPts val="4400"/>
              <a:buNone/>
              <a:defRPr b="1" sz="4400">
                <a:solidFill>
                  <a:schemeClr val="lt2"/>
                </a:solidFill>
              </a:defRPr>
            </a:lvl1pPr>
            <a:lvl2pPr indent="-457200" lvl="1" marL="914400" algn="l">
              <a:lnSpc>
                <a:spcPct val="90000"/>
              </a:lnSpc>
              <a:spcBef>
                <a:spcPts val="600"/>
              </a:spcBef>
              <a:spcAft>
                <a:spcPts val="0"/>
              </a:spcAft>
              <a:buSzPts val="3600"/>
              <a:buChar char="•"/>
              <a:defRPr sz="3600"/>
            </a:lvl2pPr>
            <a:lvl3pPr indent="-457200" lvl="2" marL="1371600" algn="l">
              <a:lnSpc>
                <a:spcPct val="90000"/>
              </a:lnSpc>
              <a:spcBef>
                <a:spcPts val="500"/>
              </a:spcBef>
              <a:spcAft>
                <a:spcPts val="0"/>
              </a:spcAft>
              <a:buSzPts val="3600"/>
              <a:buChar char="•"/>
              <a:defRPr sz="3600"/>
            </a:lvl3pPr>
            <a:lvl4pPr indent="-457200" lvl="3" marL="1828800" algn="l">
              <a:lnSpc>
                <a:spcPct val="90000"/>
              </a:lnSpc>
              <a:spcBef>
                <a:spcPts val="500"/>
              </a:spcBef>
              <a:spcAft>
                <a:spcPts val="0"/>
              </a:spcAft>
              <a:buSzPts val="3600"/>
              <a:buChar char="•"/>
              <a:defRPr sz="3600"/>
            </a:lvl4pPr>
            <a:lvl5pPr indent="-457200" lvl="4" marL="2286000" algn="l">
              <a:lnSpc>
                <a:spcPct val="90000"/>
              </a:lnSpc>
              <a:spcBef>
                <a:spcPts val="500"/>
              </a:spcBef>
              <a:spcAft>
                <a:spcPts val="0"/>
              </a:spcAft>
              <a:buSzPts val="3600"/>
              <a:buChar char="•"/>
              <a:defRPr sz="3600"/>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01" name="Google Shape;101;g341b83b4efe_1_346"/>
          <p:cNvSpPr txBox="1"/>
          <p:nvPr>
            <p:ph idx="3" type="body"/>
          </p:nvPr>
        </p:nvSpPr>
        <p:spPr>
          <a:xfrm>
            <a:off x="6421120" y="6051527"/>
            <a:ext cx="5223000" cy="558900"/>
          </a:xfrm>
          <a:prstGeom prst="rect">
            <a:avLst/>
          </a:prstGeom>
          <a:noFill/>
          <a:ln>
            <a:noFill/>
          </a:ln>
        </p:spPr>
        <p:txBody>
          <a:bodyPr anchorCtr="0" anchor="t" bIns="45700" lIns="91425" spcFirstLastPara="1" rIns="91425" wrap="square" tIns="45700">
            <a:normAutofit/>
          </a:bodyPr>
          <a:lstStyle>
            <a:lvl1pPr indent="-228600" lvl="0" marL="457200" algn="r">
              <a:lnSpc>
                <a:spcPct val="90000"/>
              </a:lnSpc>
              <a:spcBef>
                <a:spcPts val="1000"/>
              </a:spcBef>
              <a:spcAft>
                <a:spcPts val="0"/>
              </a:spcAft>
              <a:buSzPts val="2800"/>
              <a:buNone/>
              <a:defRPr>
                <a:solidFill>
                  <a:schemeClr val="lt1"/>
                </a:solidFill>
              </a:defRPr>
            </a:lvl1pPr>
            <a:lvl2pPr indent="-342900" lvl="1" marL="914400" algn="l">
              <a:lnSpc>
                <a:spcPct val="90000"/>
              </a:lnSpc>
              <a:spcBef>
                <a:spcPts val="600"/>
              </a:spcBef>
              <a:spcAft>
                <a:spcPts val="0"/>
              </a:spcAft>
              <a:buSzPts val="1800"/>
              <a:buChar char="•"/>
              <a:defRPr/>
            </a:lvl2pPr>
            <a:lvl3pPr indent="-342900" lvl="2" marL="1371600" algn="l">
              <a:lnSpc>
                <a:spcPct val="90000"/>
              </a:lnSpc>
              <a:spcBef>
                <a:spcPts val="500"/>
              </a:spcBef>
              <a:spcAft>
                <a:spcPts val="0"/>
              </a:spcAft>
              <a:buSzPts val="1800"/>
              <a:buChar char="•"/>
              <a:defRPr/>
            </a:lvl3pPr>
            <a:lvl4pPr indent="-342900" lvl="3" marL="1828800" algn="l">
              <a:lnSpc>
                <a:spcPct val="90000"/>
              </a:lnSpc>
              <a:spcBef>
                <a:spcPts val="500"/>
              </a:spcBef>
              <a:spcAft>
                <a:spcPts val="0"/>
              </a:spcAft>
              <a:buSzPts val="1800"/>
              <a:buChar char="•"/>
              <a:defRPr/>
            </a:lvl4pPr>
            <a:lvl5pPr indent="-342900" lvl="4" marL="2286000" algn="l">
              <a:lnSpc>
                <a:spcPct val="90000"/>
              </a:lnSpc>
              <a:spcBef>
                <a:spcPts val="500"/>
              </a:spcBef>
              <a:spcAft>
                <a:spcPts val="0"/>
              </a:spcAft>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Content on left w photo on right">
  <p:cSld name="1_Content on left w photo on right">
    <p:spTree>
      <p:nvGrpSpPr>
        <p:cNvPr id="102" name="Shape 102"/>
        <p:cNvGrpSpPr/>
        <p:nvPr/>
      </p:nvGrpSpPr>
      <p:grpSpPr>
        <a:xfrm>
          <a:off x="0" y="0"/>
          <a:ext cx="0" cy="0"/>
          <a:chOff x="0" y="0"/>
          <a:chExt cx="0" cy="0"/>
        </a:xfrm>
      </p:grpSpPr>
      <p:sp>
        <p:nvSpPr>
          <p:cNvPr id="103" name="Google Shape;103;g341b83b4efe_1_352"/>
          <p:cNvSpPr/>
          <p:nvPr>
            <p:ph idx="2" type="pic"/>
          </p:nvPr>
        </p:nvSpPr>
        <p:spPr>
          <a:xfrm>
            <a:off x="5631367" y="1606041"/>
            <a:ext cx="5720700" cy="4668900"/>
          </a:xfrm>
          <a:prstGeom prst="rect">
            <a:avLst/>
          </a:prstGeom>
          <a:noFill/>
          <a:ln>
            <a:noFill/>
          </a:ln>
        </p:spPr>
      </p:sp>
      <p:sp>
        <p:nvSpPr>
          <p:cNvPr id="104" name="Google Shape;104;g341b83b4efe_1_352"/>
          <p:cNvSpPr txBox="1"/>
          <p:nvPr>
            <p:ph type="title"/>
          </p:nvPr>
        </p:nvSpPr>
        <p:spPr>
          <a:xfrm>
            <a:off x="839788" y="457200"/>
            <a:ext cx="10514100" cy="9546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B807B"/>
              </a:buClr>
              <a:buSzPts val="4400"/>
              <a:buFont typeface="Nunito Sans"/>
              <a:buNone/>
              <a:defRPr b="1" sz="4400">
                <a:solidFill>
                  <a:srgbClr val="0B807B"/>
                </a:solidFill>
                <a:latin typeface="Nunito Sans"/>
                <a:ea typeface="Nunito Sans"/>
                <a:cs typeface="Nunito Sans"/>
                <a:sym typeface="Nuni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5" name="Google Shape;105;g341b83b4efe_1_352"/>
          <p:cNvSpPr txBox="1"/>
          <p:nvPr>
            <p:ph idx="1" type="body"/>
          </p:nvPr>
        </p:nvSpPr>
        <p:spPr>
          <a:xfrm>
            <a:off x="839788" y="2692400"/>
            <a:ext cx="4434600" cy="35826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F6BB4A"/>
              </a:buClr>
              <a:buSzPts val="2000"/>
              <a:buFont typeface="Nunito Sans"/>
              <a:buChar char="•"/>
              <a:defRPr sz="2000">
                <a:solidFill>
                  <a:srgbClr val="6D6E70"/>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Courier New"/>
              <a:buChar char="o"/>
              <a:defRPr sz="16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06" name="Google Shape;106;g341b83b4efe_1_352"/>
          <p:cNvSpPr txBox="1"/>
          <p:nvPr>
            <p:ph idx="3" type="body"/>
          </p:nvPr>
        </p:nvSpPr>
        <p:spPr>
          <a:xfrm>
            <a:off x="839788" y="1574800"/>
            <a:ext cx="4434600" cy="9546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F6BB4A"/>
              </a:buClr>
              <a:buSzPts val="2400"/>
              <a:buFont typeface="Nunito Sans"/>
              <a:buNone/>
              <a:defRPr b="1" sz="2400">
                <a:solidFill>
                  <a:srgbClr val="6D6E70"/>
                </a:solidFill>
                <a:latin typeface="Nunito Sans"/>
                <a:ea typeface="Nunito Sans"/>
                <a:cs typeface="Nunito Sans"/>
                <a:sym typeface="Nunito Sans"/>
              </a:defRPr>
            </a:lvl1pPr>
            <a:lvl2pPr indent="-228600" lvl="1" marL="914400" algn="l">
              <a:lnSpc>
                <a:spcPct val="90000"/>
              </a:lnSpc>
              <a:spcBef>
                <a:spcPts val="600"/>
              </a:spcBef>
              <a:spcAft>
                <a:spcPts val="0"/>
              </a:spcAft>
              <a:buSzPts val="1400"/>
              <a:buNone/>
              <a:defRPr sz="14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pic>
        <p:nvPicPr>
          <p:cNvPr descr="A picture containing text, sign, vector graphics&#10;&#10;Description automatically generated" id="107" name="Google Shape;107;g341b83b4efe_1_352"/>
          <p:cNvPicPr preferRelativeResize="0"/>
          <p:nvPr/>
        </p:nvPicPr>
        <p:blipFill rotWithShape="1">
          <a:blip r:embed="rId2">
            <a:alphaModFix/>
          </a:blip>
          <a:srcRect b="0" l="0" r="0" t="0"/>
          <a:stretch/>
        </p:blipFill>
        <p:spPr>
          <a:xfrm>
            <a:off x="828040" y="6458373"/>
            <a:ext cx="752574" cy="365759"/>
          </a:xfrm>
          <a:prstGeom prst="rect">
            <a:avLst/>
          </a:prstGeom>
          <a:noFill/>
          <a:ln>
            <a:noFill/>
          </a:ln>
        </p:spPr>
      </p:pic>
      <p:sp>
        <p:nvSpPr>
          <p:cNvPr id="108" name="Google Shape;108;g341b83b4efe_1_352"/>
          <p:cNvSpPr txBox="1"/>
          <p:nvPr>
            <p:ph idx="12" type="sldNum"/>
          </p:nvPr>
        </p:nvSpPr>
        <p:spPr>
          <a:xfrm>
            <a:off x="8724140" y="6275070"/>
            <a:ext cx="2493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US"/>
              <a:t>‹#›</a:t>
            </a:fld>
            <a:endParaRPr/>
          </a:p>
        </p:txBody>
      </p:sp>
      <p:sp>
        <p:nvSpPr>
          <p:cNvPr id="109" name="Google Shape;109;g341b83b4efe_1_352"/>
          <p:cNvSpPr/>
          <p:nvPr/>
        </p:nvSpPr>
        <p:spPr>
          <a:xfrm>
            <a:off x="-15240" y="6294242"/>
            <a:ext cx="12221566" cy="499325"/>
          </a:xfrm>
          <a:custGeom>
            <a:rect b="b" l="l" r="r" t="t"/>
            <a:pathLst>
              <a:path extrusionOk="0" h="499325" w="12100560">
                <a:moveTo>
                  <a:pt x="0" y="26885"/>
                </a:moveTo>
                <a:cubicBezTo>
                  <a:pt x="972820" y="3601"/>
                  <a:pt x="1945640" y="-19682"/>
                  <a:pt x="3256280" y="26885"/>
                </a:cubicBezTo>
                <a:cubicBezTo>
                  <a:pt x="4566920" y="73452"/>
                  <a:pt x="7863840" y="306285"/>
                  <a:pt x="7863840" y="306285"/>
                </a:cubicBezTo>
                <a:lnTo>
                  <a:pt x="12100560" y="499325"/>
                </a:lnTo>
              </a:path>
            </a:pathLst>
          </a:custGeom>
          <a:noFill/>
          <a:ln cap="flat" cmpd="sng" w="12700">
            <a:solidFill>
              <a:srgbClr val="F697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10" name="Google Shape;110;g341b83b4efe_1_352"/>
          <p:cNvPicPr preferRelativeResize="0"/>
          <p:nvPr/>
        </p:nvPicPr>
        <p:blipFill rotWithShape="1">
          <a:blip r:embed="rId3">
            <a:alphaModFix/>
          </a:blip>
          <a:srcRect b="0" l="0" r="0" t="0"/>
          <a:stretch/>
        </p:blipFill>
        <p:spPr>
          <a:xfrm>
            <a:off x="11306746" y="6286359"/>
            <a:ext cx="210484" cy="329453"/>
          </a:xfrm>
          <a:prstGeom prst="rect">
            <a:avLst/>
          </a:prstGeom>
          <a:noFill/>
          <a:ln>
            <a:noFill/>
          </a:ln>
        </p:spPr>
      </p:pic>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3_Three Content">
  <p:cSld name="3_Three Content">
    <p:spTree>
      <p:nvGrpSpPr>
        <p:cNvPr id="111" name="Shape 111"/>
        <p:cNvGrpSpPr/>
        <p:nvPr/>
      </p:nvGrpSpPr>
      <p:grpSpPr>
        <a:xfrm>
          <a:off x="0" y="0"/>
          <a:ext cx="0" cy="0"/>
          <a:chOff x="0" y="0"/>
          <a:chExt cx="0" cy="0"/>
        </a:xfrm>
      </p:grpSpPr>
      <p:sp>
        <p:nvSpPr>
          <p:cNvPr id="112" name="Google Shape;112;g341b83b4efe_1_361"/>
          <p:cNvSpPr txBox="1"/>
          <p:nvPr>
            <p:ph idx="1" type="body"/>
          </p:nvPr>
        </p:nvSpPr>
        <p:spPr>
          <a:xfrm>
            <a:off x="838199" y="1273334"/>
            <a:ext cx="3370500" cy="539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2000"/>
              <a:buFont typeface="Nunito Sans"/>
              <a:buNone/>
              <a:defRPr b="1" sz="2000">
                <a:solidFill>
                  <a:srgbClr val="0B807B"/>
                </a:solidFill>
                <a:latin typeface="Nunito Sans"/>
                <a:ea typeface="Nunito Sans"/>
                <a:cs typeface="Nunito Sans"/>
                <a:sym typeface="Nunito Sans"/>
              </a:defRPr>
            </a:lvl1pPr>
            <a:lvl2pPr indent="-228600" lvl="1" marL="914400" algn="l">
              <a:lnSpc>
                <a:spcPct val="90000"/>
              </a:lnSpc>
              <a:spcBef>
                <a:spcPts val="500"/>
              </a:spcBef>
              <a:spcAft>
                <a:spcPts val="0"/>
              </a:spcAft>
              <a:buSzPts val="2400"/>
              <a:buFont typeface="Nunito Sans"/>
              <a:buNone/>
              <a:defRPr/>
            </a:lvl2pPr>
            <a:lvl3pPr indent="-228600" lvl="2" marL="1371600" algn="l">
              <a:lnSpc>
                <a:spcPct val="90000"/>
              </a:lnSpc>
              <a:spcBef>
                <a:spcPts val="500"/>
              </a:spcBef>
              <a:spcAft>
                <a:spcPts val="0"/>
              </a:spcAft>
              <a:buSzPts val="2000"/>
              <a:buFont typeface="Nunito Sans"/>
              <a:buNone/>
              <a:defRPr/>
            </a:lvl3pPr>
            <a:lvl4pPr indent="-228600" lvl="3" marL="1828800" algn="l">
              <a:lnSpc>
                <a:spcPct val="90000"/>
              </a:lnSpc>
              <a:spcBef>
                <a:spcPts val="500"/>
              </a:spcBef>
              <a:spcAft>
                <a:spcPts val="0"/>
              </a:spcAft>
              <a:buSzPts val="1800"/>
              <a:buFont typeface="Nunito Sans"/>
              <a:buNone/>
              <a:defRPr/>
            </a:lvl4pPr>
            <a:lvl5pPr indent="-228600" lvl="4" marL="2286000" algn="l">
              <a:lnSpc>
                <a:spcPct val="90000"/>
              </a:lnSpc>
              <a:spcBef>
                <a:spcPts val="500"/>
              </a:spcBef>
              <a:spcAft>
                <a:spcPts val="0"/>
              </a:spcAft>
              <a:buSzPts val="1800"/>
              <a:buFont typeface="Nunito Sans"/>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3" name="Google Shape;113;g341b83b4efe_1_361"/>
          <p:cNvSpPr txBox="1"/>
          <p:nvPr>
            <p:ph idx="2" type="body"/>
          </p:nvPr>
        </p:nvSpPr>
        <p:spPr>
          <a:xfrm>
            <a:off x="4402015" y="1273334"/>
            <a:ext cx="3370500" cy="539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2000"/>
              <a:buFont typeface="Nunito Sans"/>
              <a:buNone/>
              <a:defRPr b="1" sz="2000">
                <a:solidFill>
                  <a:srgbClr val="0B807B"/>
                </a:solidFill>
                <a:latin typeface="Nunito Sans"/>
                <a:ea typeface="Nunito Sans"/>
                <a:cs typeface="Nunito Sans"/>
                <a:sym typeface="Nunito Sans"/>
              </a:defRPr>
            </a:lvl1pPr>
            <a:lvl2pPr indent="-228600" lvl="1" marL="914400" algn="l">
              <a:lnSpc>
                <a:spcPct val="90000"/>
              </a:lnSpc>
              <a:spcBef>
                <a:spcPts val="500"/>
              </a:spcBef>
              <a:spcAft>
                <a:spcPts val="0"/>
              </a:spcAft>
              <a:buSzPts val="2400"/>
              <a:buFont typeface="Nunito Sans"/>
              <a:buNone/>
              <a:defRPr/>
            </a:lvl2pPr>
            <a:lvl3pPr indent="-228600" lvl="2" marL="1371600" algn="l">
              <a:lnSpc>
                <a:spcPct val="90000"/>
              </a:lnSpc>
              <a:spcBef>
                <a:spcPts val="500"/>
              </a:spcBef>
              <a:spcAft>
                <a:spcPts val="0"/>
              </a:spcAft>
              <a:buSzPts val="2000"/>
              <a:buFont typeface="Nunito Sans"/>
              <a:buNone/>
              <a:defRPr/>
            </a:lvl3pPr>
            <a:lvl4pPr indent="-228600" lvl="3" marL="1828800" algn="l">
              <a:lnSpc>
                <a:spcPct val="90000"/>
              </a:lnSpc>
              <a:spcBef>
                <a:spcPts val="500"/>
              </a:spcBef>
              <a:spcAft>
                <a:spcPts val="0"/>
              </a:spcAft>
              <a:buSzPts val="1800"/>
              <a:buFont typeface="Nunito Sans"/>
              <a:buNone/>
              <a:defRPr/>
            </a:lvl4pPr>
            <a:lvl5pPr indent="-228600" lvl="4" marL="2286000" algn="l">
              <a:lnSpc>
                <a:spcPct val="90000"/>
              </a:lnSpc>
              <a:spcBef>
                <a:spcPts val="500"/>
              </a:spcBef>
              <a:spcAft>
                <a:spcPts val="0"/>
              </a:spcAft>
              <a:buSzPts val="1800"/>
              <a:buFont typeface="Nunito Sans"/>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4" name="Google Shape;114;g341b83b4efe_1_361"/>
          <p:cNvSpPr txBox="1"/>
          <p:nvPr>
            <p:ph idx="3" type="body"/>
          </p:nvPr>
        </p:nvSpPr>
        <p:spPr>
          <a:xfrm>
            <a:off x="7959054" y="1273334"/>
            <a:ext cx="3370500" cy="539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0"/>
              </a:spcBef>
              <a:spcAft>
                <a:spcPts val="0"/>
              </a:spcAft>
              <a:buSzPts val="2000"/>
              <a:buFont typeface="Nunito Sans"/>
              <a:buNone/>
              <a:defRPr b="1" sz="2000">
                <a:solidFill>
                  <a:srgbClr val="0B807B"/>
                </a:solidFill>
                <a:latin typeface="Nunito Sans"/>
                <a:ea typeface="Nunito Sans"/>
                <a:cs typeface="Nunito Sans"/>
                <a:sym typeface="Nunito Sans"/>
              </a:defRPr>
            </a:lvl1pPr>
            <a:lvl2pPr indent="-228600" lvl="1" marL="914400" algn="l">
              <a:lnSpc>
                <a:spcPct val="90000"/>
              </a:lnSpc>
              <a:spcBef>
                <a:spcPts val="500"/>
              </a:spcBef>
              <a:spcAft>
                <a:spcPts val="0"/>
              </a:spcAft>
              <a:buSzPts val="2400"/>
              <a:buFont typeface="Nunito Sans"/>
              <a:buNone/>
              <a:defRPr/>
            </a:lvl2pPr>
            <a:lvl3pPr indent="-228600" lvl="2" marL="1371600" algn="l">
              <a:lnSpc>
                <a:spcPct val="90000"/>
              </a:lnSpc>
              <a:spcBef>
                <a:spcPts val="500"/>
              </a:spcBef>
              <a:spcAft>
                <a:spcPts val="0"/>
              </a:spcAft>
              <a:buSzPts val="2000"/>
              <a:buFont typeface="Nunito Sans"/>
              <a:buNone/>
              <a:defRPr/>
            </a:lvl3pPr>
            <a:lvl4pPr indent="-228600" lvl="3" marL="1828800" algn="l">
              <a:lnSpc>
                <a:spcPct val="90000"/>
              </a:lnSpc>
              <a:spcBef>
                <a:spcPts val="500"/>
              </a:spcBef>
              <a:spcAft>
                <a:spcPts val="0"/>
              </a:spcAft>
              <a:buSzPts val="1800"/>
              <a:buFont typeface="Nunito Sans"/>
              <a:buNone/>
              <a:defRPr/>
            </a:lvl4pPr>
            <a:lvl5pPr indent="-228600" lvl="4" marL="2286000" algn="l">
              <a:lnSpc>
                <a:spcPct val="90000"/>
              </a:lnSpc>
              <a:spcBef>
                <a:spcPts val="500"/>
              </a:spcBef>
              <a:spcAft>
                <a:spcPts val="0"/>
              </a:spcAft>
              <a:buSzPts val="1800"/>
              <a:buFont typeface="Nunito Sans"/>
              <a:buNone/>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15" name="Google Shape;115;g341b83b4efe_1_361"/>
          <p:cNvSpPr/>
          <p:nvPr>
            <p:ph idx="4" type="pic"/>
          </p:nvPr>
        </p:nvSpPr>
        <p:spPr>
          <a:xfrm>
            <a:off x="838200" y="1909402"/>
            <a:ext cx="3370200" cy="1122000"/>
          </a:xfrm>
          <a:prstGeom prst="rect">
            <a:avLst/>
          </a:prstGeom>
          <a:noFill/>
          <a:ln>
            <a:noFill/>
          </a:ln>
        </p:spPr>
      </p:sp>
      <p:sp>
        <p:nvSpPr>
          <p:cNvPr id="116" name="Google Shape;116;g341b83b4efe_1_361"/>
          <p:cNvSpPr/>
          <p:nvPr>
            <p:ph idx="5" type="pic"/>
          </p:nvPr>
        </p:nvSpPr>
        <p:spPr>
          <a:xfrm>
            <a:off x="4392930" y="1909402"/>
            <a:ext cx="3370200" cy="1122000"/>
          </a:xfrm>
          <a:prstGeom prst="rect">
            <a:avLst/>
          </a:prstGeom>
          <a:noFill/>
          <a:ln>
            <a:noFill/>
          </a:ln>
        </p:spPr>
      </p:sp>
      <p:sp>
        <p:nvSpPr>
          <p:cNvPr id="117" name="Google Shape;117;g341b83b4efe_1_361"/>
          <p:cNvSpPr/>
          <p:nvPr>
            <p:ph idx="6" type="pic"/>
          </p:nvPr>
        </p:nvSpPr>
        <p:spPr>
          <a:xfrm>
            <a:off x="7970520" y="1909402"/>
            <a:ext cx="3370200" cy="1122000"/>
          </a:xfrm>
          <a:prstGeom prst="rect">
            <a:avLst/>
          </a:prstGeom>
          <a:noFill/>
          <a:ln>
            <a:noFill/>
          </a:ln>
        </p:spPr>
      </p:sp>
      <p:pic>
        <p:nvPicPr>
          <p:cNvPr descr="A picture containing text, sign, vector graphics&#10;&#10;Description automatically generated" id="118" name="Google Shape;118;g341b83b4efe_1_361"/>
          <p:cNvPicPr preferRelativeResize="0"/>
          <p:nvPr/>
        </p:nvPicPr>
        <p:blipFill rotWithShape="1">
          <a:blip r:embed="rId2">
            <a:alphaModFix/>
          </a:blip>
          <a:srcRect b="0" l="0" r="0" t="0"/>
          <a:stretch/>
        </p:blipFill>
        <p:spPr>
          <a:xfrm>
            <a:off x="828040" y="6458373"/>
            <a:ext cx="752575" cy="365760"/>
          </a:xfrm>
          <a:prstGeom prst="rect">
            <a:avLst/>
          </a:prstGeom>
          <a:noFill/>
          <a:ln>
            <a:noFill/>
          </a:ln>
        </p:spPr>
      </p:pic>
      <p:sp>
        <p:nvSpPr>
          <p:cNvPr id="119" name="Google Shape;119;g341b83b4efe_1_361"/>
          <p:cNvSpPr txBox="1"/>
          <p:nvPr>
            <p:ph idx="12" type="sldNum"/>
          </p:nvPr>
        </p:nvSpPr>
        <p:spPr>
          <a:xfrm>
            <a:off x="8724140" y="6275070"/>
            <a:ext cx="2493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US"/>
              <a:t>‹#›</a:t>
            </a:fld>
            <a:endParaRPr/>
          </a:p>
        </p:txBody>
      </p:sp>
      <p:sp>
        <p:nvSpPr>
          <p:cNvPr id="120" name="Google Shape;120;g341b83b4efe_1_361"/>
          <p:cNvSpPr/>
          <p:nvPr/>
        </p:nvSpPr>
        <p:spPr>
          <a:xfrm>
            <a:off x="-15240" y="6294242"/>
            <a:ext cx="12221566" cy="499325"/>
          </a:xfrm>
          <a:custGeom>
            <a:rect b="b" l="l" r="r" t="t"/>
            <a:pathLst>
              <a:path extrusionOk="0" h="499325" w="12100560">
                <a:moveTo>
                  <a:pt x="0" y="26885"/>
                </a:moveTo>
                <a:cubicBezTo>
                  <a:pt x="972820" y="3601"/>
                  <a:pt x="1945640" y="-19682"/>
                  <a:pt x="3256280" y="26885"/>
                </a:cubicBezTo>
                <a:cubicBezTo>
                  <a:pt x="4566920" y="73452"/>
                  <a:pt x="7863840" y="306285"/>
                  <a:pt x="7863840" y="306285"/>
                </a:cubicBezTo>
                <a:lnTo>
                  <a:pt x="12100560" y="499325"/>
                </a:lnTo>
              </a:path>
            </a:pathLst>
          </a:custGeom>
          <a:noFill/>
          <a:ln cap="flat" cmpd="sng" w="12700">
            <a:solidFill>
              <a:srgbClr val="F697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21" name="Google Shape;121;g341b83b4efe_1_361"/>
          <p:cNvPicPr preferRelativeResize="0"/>
          <p:nvPr/>
        </p:nvPicPr>
        <p:blipFill rotWithShape="1">
          <a:blip r:embed="rId3">
            <a:alphaModFix/>
          </a:blip>
          <a:srcRect b="0" l="0" r="0" t="0"/>
          <a:stretch/>
        </p:blipFill>
        <p:spPr>
          <a:xfrm>
            <a:off x="11306746" y="6286359"/>
            <a:ext cx="210484" cy="329453"/>
          </a:xfrm>
          <a:prstGeom prst="rect">
            <a:avLst/>
          </a:prstGeom>
          <a:noFill/>
          <a:ln>
            <a:noFill/>
          </a:ln>
        </p:spPr>
      </p:pic>
      <p:sp>
        <p:nvSpPr>
          <p:cNvPr id="122" name="Google Shape;122;g341b83b4efe_1_361"/>
          <p:cNvSpPr txBox="1"/>
          <p:nvPr>
            <p:ph type="title"/>
          </p:nvPr>
        </p:nvSpPr>
        <p:spPr>
          <a:xfrm>
            <a:off x="839788" y="457200"/>
            <a:ext cx="10514100" cy="719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B807B"/>
              </a:buClr>
              <a:buSzPts val="4400"/>
              <a:buFont typeface="Nunito Sans"/>
              <a:buNone/>
              <a:defRPr b="1" sz="4400">
                <a:solidFill>
                  <a:srgbClr val="0B807B"/>
                </a:solidFill>
                <a:latin typeface="Nunito Sans"/>
                <a:ea typeface="Nunito Sans"/>
                <a:cs typeface="Nunito Sans"/>
                <a:sym typeface="Nuni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3" name="Google Shape;123;g341b83b4efe_1_361"/>
          <p:cNvSpPr txBox="1"/>
          <p:nvPr>
            <p:ph idx="7" type="body"/>
          </p:nvPr>
        </p:nvSpPr>
        <p:spPr>
          <a:xfrm>
            <a:off x="839788" y="3128224"/>
            <a:ext cx="3393300" cy="29595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6D6E70"/>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Arial"/>
              <a:buChar char="•"/>
              <a:defRPr sz="1600">
                <a:solidFill>
                  <a:srgbClr val="6D6E70"/>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4" name="Google Shape;124;g341b83b4efe_1_361"/>
          <p:cNvSpPr txBox="1"/>
          <p:nvPr>
            <p:ph idx="8" type="body"/>
          </p:nvPr>
        </p:nvSpPr>
        <p:spPr>
          <a:xfrm>
            <a:off x="4399421" y="3128224"/>
            <a:ext cx="3393300" cy="29595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6D6E70"/>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Arial"/>
              <a:buChar char="•"/>
              <a:defRPr sz="1600">
                <a:solidFill>
                  <a:srgbClr val="6D6E70"/>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25" name="Google Shape;125;g341b83b4efe_1_361"/>
          <p:cNvSpPr txBox="1"/>
          <p:nvPr>
            <p:ph idx="9" type="body"/>
          </p:nvPr>
        </p:nvSpPr>
        <p:spPr>
          <a:xfrm>
            <a:off x="7970520" y="3128223"/>
            <a:ext cx="3393300" cy="29595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6D6E70"/>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Arial"/>
              <a:buChar char="•"/>
              <a:defRPr sz="1600">
                <a:solidFill>
                  <a:srgbClr val="6D6E70"/>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6" name="Shape 126"/>
        <p:cNvGrpSpPr/>
        <p:nvPr/>
      </p:nvGrpSpPr>
      <p:grpSpPr>
        <a:xfrm>
          <a:off x="0" y="0"/>
          <a:ext cx="0" cy="0"/>
          <a:chOff x="0" y="0"/>
          <a:chExt cx="0" cy="0"/>
        </a:xfrm>
      </p:grpSpPr>
      <p:sp>
        <p:nvSpPr>
          <p:cNvPr id="127" name="Google Shape;127;g341b83b4efe_1_376"/>
          <p:cNvSpPr txBox="1"/>
          <p:nvPr>
            <p:ph type="title"/>
          </p:nvPr>
        </p:nvSpPr>
        <p:spPr>
          <a:xfrm>
            <a:off x="838200" y="365125"/>
            <a:ext cx="105156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rgbClr val="0B807B"/>
              </a:buClr>
              <a:buSzPts val="4400"/>
              <a:buFont typeface="Nunito Sans"/>
              <a:buNone/>
              <a:defRPr b="1">
                <a:solidFill>
                  <a:srgbClr val="0B807B"/>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text, sign, vector graphics&#10;&#10;Description automatically generated" id="128" name="Google Shape;128;g341b83b4efe_1_376"/>
          <p:cNvPicPr preferRelativeResize="0"/>
          <p:nvPr/>
        </p:nvPicPr>
        <p:blipFill rotWithShape="1">
          <a:blip r:embed="rId2">
            <a:alphaModFix/>
          </a:blip>
          <a:srcRect b="0" l="0" r="0" t="0"/>
          <a:stretch/>
        </p:blipFill>
        <p:spPr>
          <a:xfrm>
            <a:off x="828040" y="6458373"/>
            <a:ext cx="752574" cy="365759"/>
          </a:xfrm>
          <a:prstGeom prst="rect">
            <a:avLst/>
          </a:prstGeom>
          <a:noFill/>
          <a:ln>
            <a:noFill/>
          </a:ln>
        </p:spPr>
      </p:pic>
      <p:sp>
        <p:nvSpPr>
          <p:cNvPr id="129" name="Google Shape;129;g341b83b4efe_1_376"/>
          <p:cNvSpPr txBox="1"/>
          <p:nvPr>
            <p:ph idx="12" type="sldNum"/>
          </p:nvPr>
        </p:nvSpPr>
        <p:spPr>
          <a:xfrm>
            <a:off x="8724140" y="6275070"/>
            <a:ext cx="2493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US"/>
              <a:t>‹#›</a:t>
            </a:fld>
            <a:endParaRPr/>
          </a:p>
        </p:txBody>
      </p:sp>
      <p:sp>
        <p:nvSpPr>
          <p:cNvPr id="130" name="Google Shape;130;g341b83b4efe_1_376"/>
          <p:cNvSpPr/>
          <p:nvPr/>
        </p:nvSpPr>
        <p:spPr>
          <a:xfrm>
            <a:off x="-15240" y="6294242"/>
            <a:ext cx="12221566" cy="499325"/>
          </a:xfrm>
          <a:custGeom>
            <a:rect b="b" l="l" r="r" t="t"/>
            <a:pathLst>
              <a:path extrusionOk="0" h="499325" w="12100560">
                <a:moveTo>
                  <a:pt x="0" y="26885"/>
                </a:moveTo>
                <a:cubicBezTo>
                  <a:pt x="972820" y="3601"/>
                  <a:pt x="1945640" y="-19682"/>
                  <a:pt x="3256280" y="26885"/>
                </a:cubicBezTo>
                <a:cubicBezTo>
                  <a:pt x="4566920" y="73452"/>
                  <a:pt x="7863840" y="306285"/>
                  <a:pt x="7863840" y="306285"/>
                </a:cubicBezTo>
                <a:lnTo>
                  <a:pt x="12100560" y="499325"/>
                </a:lnTo>
              </a:path>
            </a:pathLst>
          </a:custGeom>
          <a:noFill/>
          <a:ln cap="flat" cmpd="sng" w="12700">
            <a:solidFill>
              <a:srgbClr val="F697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31" name="Google Shape;131;g341b83b4efe_1_376"/>
          <p:cNvPicPr preferRelativeResize="0"/>
          <p:nvPr/>
        </p:nvPicPr>
        <p:blipFill rotWithShape="1">
          <a:blip r:embed="rId3">
            <a:alphaModFix/>
          </a:blip>
          <a:srcRect b="0" l="0" r="0" t="0"/>
          <a:stretch/>
        </p:blipFill>
        <p:spPr>
          <a:xfrm>
            <a:off x="11306746" y="6286359"/>
            <a:ext cx="210484" cy="329453"/>
          </a:xfrm>
          <a:prstGeom prst="rect">
            <a:avLst/>
          </a:prstGeom>
          <a:noFill/>
          <a:ln>
            <a:noFill/>
          </a:ln>
        </p:spPr>
      </p:pic>
      <p:sp>
        <p:nvSpPr>
          <p:cNvPr id="132" name="Google Shape;132;g341b83b4efe_1_376"/>
          <p:cNvSpPr txBox="1"/>
          <p:nvPr>
            <p:ph idx="1" type="body"/>
          </p:nvPr>
        </p:nvSpPr>
        <p:spPr>
          <a:xfrm>
            <a:off x="838200" y="1834538"/>
            <a:ext cx="10515600" cy="4389600"/>
          </a:xfrm>
          <a:prstGeom prst="rect">
            <a:avLst/>
          </a:prstGeom>
          <a:noFill/>
          <a:ln>
            <a:noFill/>
          </a:ln>
        </p:spPr>
        <p:txBody>
          <a:bodyPr anchorCtr="0" anchor="t" bIns="45700" lIns="91425" spcFirstLastPara="1" rIns="91425" wrap="square" tIns="45700">
            <a:normAutofit/>
          </a:bodyPr>
          <a:lstStyle>
            <a:lvl1pPr indent="-355600" lvl="0" marL="457200" algn="l">
              <a:lnSpc>
                <a:spcPct val="90000"/>
              </a:lnSpc>
              <a:spcBef>
                <a:spcPts val="1000"/>
              </a:spcBef>
              <a:spcAft>
                <a:spcPts val="0"/>
              </a:spcAft>
              <a:buClr>
                <a:srgbClr val="F6BB4A"/>
              </a:buClr>
              <a:buSzPts val="2000"/>
              <a:buFont typeface="Nunito Sans"/>
              <a:buChar char="•"/>
              <a:defRPr sz="2000">
                <a:solidFill>
                  <a:srgbClr val="6D6E70"/>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Courier New"/>
              <a:buChar char="o"/>
              <a:defRPr sz="1600"/>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hree Content">
  <p:cSld name="1_Three Content">
    <p:spTree>
      <p:nvGrpSpPr>
        <p:cNvPr id="133" name="Shape 133"/>
        <p:cNvGrpSpPr/>
        <p:nvPr/>
      </p:nvGrpSpPr>
      <p:grpSpPr>
        <a:xfrm>
          <a:off x="0" y="0"/>
          <a:ext cx="0" cy="0"/>
          <a:chOff x="0" y="0"/>
          <a:chExt cx="0" cy="0"/>
        </a:xfrm>
      </p:grpSpPr>
      <p:sp>
        <p:nvSpPr>
          <p:cNvPr id="134" name="Google Shape;134;g341b83b4efe_1_383"/>
          <p:cNvSpPr txBox="1"/>
          <p:nvPr>
            <p:ph type="title"/>
          </p:nvPr>
        </p:nvSpPr>
        <p:spPr>
          <a:xfrm>
            <a:off x="838200" y="365125"/>
            <a:ext cx="10487700" cy="8115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0"/>
              </a:spcBef>
              <a:spcAft>
                <a:spcPts val="0"/>
              </a:spcAft>
              <a:buClr>
                <a:srgbClr val="0B807B"/>
              </a:buClr>
              <a:buSzPts val="4400"/>
              <a:buFont typeface="Nunito Sans"/>
              <a:buNone/>
              <a:defRPr b="1" sz="4400">
                <a:solidFill>
                  <a:srgbClr val="0B807B"/>
                </a:solidFill>
                <a:latin typeface="Nunito Sans"/>
                <a:ea typeface="Nunito Sans"/>
                <a:cs typeface="Nunito Sans"/>
                <a:sym typeface="Nunito Sans"/>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5" name="Google Shape;135;g341b83b4efe_1_383"/>
          <p:cNvSpPr/>
          <p:nvPr>
            <p:ph idx="2" type="pic"/>
          </p:nvPr>
        </p:nvSpPr>
        <p:spPr>
          <a:xfrm>
            <a:off x="838200" y="1361439"/>
            <a:ext cx="3370200" cy="3112500"/>
          </a:xfrm>
          <a:prstGeom prst="rect">
            <a:avLst/>
          </a:prstGeom>
          <a:noFill/>
          <a:ln>
            <a:noFill/>
          </a:ln>
        </p:spPr>
      </p:sp>
      <p:sp>
        <p:nvSpPr>
          <p:cNvPr id="136" name="Google Shape;136;g341b83b4efe_1_383"/>
          <p:cNvSpPr/>
          <p:nvPr>
            <p:ph idx="3" type="pic"/>
          </p:nvPr>
        </p:nvSpPr>
        <p:spPr>
          <a:xfrm>
            <a:off x="4392930" y="1361439"/>
            <a:ext cx="3370200" cy="3112500"/>
          </a:xfrm>
          <a:prstGeom prst="rect">
            <a:avLst/>
          </a:prstGeom>
          <a:noFill/>
          <a:ln>
            <a:noFill/>
          </a:ln>
        </p:spPr>
      </p:sp>
      <p:sp>
        <p:nvSpPr>
          <p:cNvPr id="137" name="Google Shape;137;g341b83b4efe_1_383"/>
          <p:cNvSpPr/>
          <p:nvPr>
            <p:ph idx="4" type="pic"/>
          </p:nvPr>
        </p:nvSpPr>
        <p:spPr>
          <a:xfrm>
            <a:off x="7970520" y="1361439"/>
            <a:ext cx="3370200" cy="3112500"/>
          </a:xfrm>
          <a:prstGeom prst="rect">
            <a:avLst/>
          </a:prstGeom>
          <a:noFill/>
          <a:ln>
            <a:noFill/>
          </a:ln>
        </p:spPr>
      </p:sp>
      <p:pic>
        <p:nvPicPr>
          <p:cNvPr descr="A picture containing text, sign, vector graphics&#10;&#10;Description automatically generated" id="138" name="Google Shape;138;g341b83b4efe_1_383"/>
          <p:cNvPicPr preferRelativeResize="0"/>
          <p:nvPr/>
        </p:nvPicPr>
        <p:blipFill rotWithShape="1">
          <a:blip r:embed="rId2">
            <a:alphaModFix/>
          </a:blip>
          <a:srcRect b="0" l="0" r="0" t="0"/>
          <a:stretch/>
        </p:blipFill>
        <p:spPr>
          <a:xfrm>
            <a:off x="828040" y="6458373"/>
            <a:ext cx="752574" cy="365759"/>
          </a:xfrm>
          <a:prstGeom prst="rect">
            <a:avLst/>
          </a:prstGeom>
          <a:noFill/>
          <a:ln>
            <a:noFill/>
          </a:ln>
        </p:spPr>
      </p:pic>
      <p:sp>
        <p:nvSpPr>
          <p:cNvPr id="139" name="Google Shape;139;g341b83b4efe_1_383"/>
          <p:cNvSpPr txBox="1"/>
          <p:nvPr>
            <p:ph idx="12" type="sldNum"/>
          </p:nvPr>
        </p:nvSpPr>
        <p:spPr>
          <a:xfrm>
            <a:off x="8724140" y="6275070"/>
            <a:ext cx="24939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1pPr>
            <a:lvl2pPr indent="0" lvl="1"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2pPr>
            <a:lvl3pPr indent="0" lvl="2"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3pPr>
            <a:lvl4pPr indent="0" lvl="3"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4pPr>
            <a:lvl5pPr indent="0" lvl="4"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5pPr>
            <a:lvl6pPr indent="0" lvl="5"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6pPr>
            <a:lvl7pPr indent="0" lvl="6"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7pPr>
            <a:lvl8pPr indent="0" lvl="7"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8pPr>
            <a:lvl9pPr indent="0" lvl="8" marL="0" marR="0" algn="r">
              <a:lnSpc>
                <a:spcPct val="100000"/>
              </a:lnSpc>
              <a:spcBef>
                <a:spcPts val="0"/>
              </a:spcBef>
              <a:spcAft>
                <a:spcPts val="0"/>
              </a:spcAft>
              <a:buClr>
                <a:srgbClr val="000000"/>
              </a:buClr>
              <a:buSzPts val="1200"/>
              <a:buFont typeface="Arial"/>
              <a:buNone/>
              <a:defRPr b="0" i="0" sz="1200" u="none" cap="none" strike="noStrike">
                <a:solidFill>
                  <a:srgbClr val="888888"/>
                </a:solidFill>
                <a:latin typeface="Nunito Sans"/>
                <a:ea typeface="Nunito Sans"/>
                <a:cs typeface="Nunito Sans"/>
                <a:sym typeface="Nunito Sans"/>
              </a:defRPr>
            </a:lvl9pPr>
          </a:lstStyle>
          <a:p>
            <a:pPr indent="0" lvl="0" marL="0" rtl="0" algn="r">
              <a:spcBef>
                <a:spcPts val="0"/>
              </a:spcBef>
              <a:spcAft>
                <a:spcPts val="0"/>
              </a:spcAft>
              <a:buNone/>
            </a:pPr>
            <a:fld id="{00000000-1234-1234-1234-123412341234}" type="slidenum">
              <a:rPr lang="en-US"/>
              <a:t>‹#›</a:t>
            </a:fld>
            <a:endParaRPr/>
          </a:p>
        </p:txBody>
      </p:sp>
      <p:sp>
        <p:nvSpPr>
          <p:cNvPr id="140" name="Google Shape;140;g341b83b4efe_1_383"/>
          <p:cNvSpPr/>
          <p:nvPr/>
        </p:nvSpPr>
        <p:spPr>
          <a:xfrm>
            <a:off x="-15240" y="6294242"/>
            <a:ext cx="12221566" cy="499325"/>
          </a:xfrm>
          <a:custGeom>
            <a:rect b="b" l="l" r="r" t="t"/>
            <a:pathLst>
              <a:path extrusionOk="0" h="499325" w="12100560">
                <a:moveTo>
                  <a:pt x="0" y="26885"/>
                </a:moveTo>
                <a:cubicBezTo>
                  <a:pt x="972820" y="3601"/>
                  <a:pt x="1945640" y="-19682"/>
                  <a:pt x="3256280" y="26885"/>
                </a:cubicBezTo>
                <a:cubicBezTo>
                  <a:pt x="4566920" y="73452"/>
                  <a:pt x="7863840" y="306285"/>
                  <a:pt x="7863840" y="306285"/>
                </a:cubicBezTo>
                <a:lnTo>
                  <a:pt x="12100560" y="499325"/>
                </a:lnTo>
              </a:path>
            </a:pathLst>
          </a:custGeom>
          <a:noFill/>
          <a:ln cap="flat" cmpd="sng" w="12700">
            <a:solidFill>
              <a:srgbClr val="F6975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41" name="Google Shape;141;g341b83b4efe_1_383"/>
          <p:cNvPicPr preferRelativeResize="0"/>
          <p:nvPr/>
        </p:nvPicPr>
        <p:blipFill rotWithShape="1">
          <a:blip r:embed="rId3">
            <a:alphaModFix/>
          </a:blip>
          <a:srcRect b="0" l="0" r="0" t="0"/>
          <a:stretch/>
        </p:blipFill>
        <p:spPr>
          <a:xfrm>
            <a:off x="11306746" y="6286359"/>
            <a:ext cx="210484" cy="329453"/>
          </a:xfrm>
          <a:prstGeom prst="rect">
            <a:avLst/>
          </a:prstGeom>
          <a:noFill/>
          <a:ln>
            <a:noFill/>
          </a:ln>
        </p:spPr>
      </p:pic>
      <p:sp>
        <p:nvSpPr>
          <p:cNvPr id="142" name="Google Shape;142;g341b83b4efe_1_383"/>
          <p:cNvSpPr txBox="1"/>
          <p:nvPr>
            <p:ph idx="1" type="body"/>
          </p:nvPr>
        </p:nvSpPr>
        <p:spPr>
          <a:xfrm>
            <a:off x="838199" y="4658912"/>
            <a:ext cx="3370200" cy="14289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0B807B"/>
                </a:solidFill>
                <a:latin typeface="Nunito Sans"/>
                <a:ea typeface="Nunito Sans"/>
                <a:cs typeface="Nunito Sans"/>
                <a:sym typeface="Nunito Sans"/>
              </a:defRPr>
            </a:lvl1pPr>
            <a:lvl2pPr indent="-317500" lvl="1" marL="914400" algn="l">
              <a:lnSpc>
                <a:spcPct val="90000"/>
              </a:lnSpc>
              <a:spcBef>
                <a:spcPts val="600"/>
              </a:spcBef>
              <a:spcAft>
                <a:spcPts val="0"/>
              </a:spcAft>
              <a:buSzPts val="1400"/>
              <a:buFont typeface="Courier New"/>
              <a:buChar char="o"/>
              <a:defRPr sz="1400">
                <a:solidFill>
                  <a:srgbClr val="0B807B"/>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3" name="Google Shape;143;g341b83b4efe_1_383"/>
          <p:cNvSpPr txBox="1"/>
          <p:nvPr>
            <p:ph idx="5" type="body"/>
          </p:nvPr>
        </p:nvSpPr>
        <p:spPr>
          <a:xfrm>
            <a:off x="4392929" y="4634509"/>
            <a:ext cx="3370200" cy="14289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0B807B"/>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Courier New"/>
              <a:buChar char="o"/>
              <a:defRPr sz="1600">
                <a:solidFill>
                  <a:srgbClr val="0B807B"/>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144" name="Google Shape;144;g341b83b4efe_1_383"/>
          <p:cNvSpPr txBox="1"/>
          <p:nvPr>
            <p:ph idx="6" type="body"/>
          </p:nvPr>
        </p:nvSpPr>
        <p:spPr>
          <a:xfrm>
            <a:off x="7970520" y="4624043"/>
            <a:ext cx="3370200" cy="14289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rgbClr val="F6BB4A"/>
              </a:buClr>
              <a:buSzPts val="1800"/>
              <a:buFont typeface="Nunito Sans"/>
              <a:buChar char="•"/>
              <a:defRPr sz="1800">
                <a:solidFill>
                  <a:srgbClr val="0B807B"/>
                </a:solidFill>
                <a:latin typeface="Nunito Sans"/>
                <a:ea typeface="Nunito Sans"/>
                <a:cs typeface="Nunito Sans"/>
                <a:sym typeface="Nunito Sans"/>
              </a:defRPr>
            </a:lvl1pPr>
            <a:lvl2pPr indent="-330200" lvl="1" marL="914400" algn="l">
              <a:lnSpc>
                <a:spcPct val="90000"/>
              </a:lnSpc>
              <a:spcBef>
                <a:spcPts val="600"/>
              </a:spcBef>
              <a:spcAft>
                <a:spcPts val="0"/>
              </a:spcAft>
              <a:buSzPts val="1600"/>
              <a:buFont typeface="Courier New"/>
              <a:buChar char="o"/>
              <a:defRPr sz="1600">
                <a:solidFill>
                  <a:srgbClr val="0B807B"/>
                </a:solidFill>
              </a:defRPr>
            </a:lvl2pPr>
            <a:lvl3pPr indent="-228600" lvl="2" marL="1371600" algn="l">
              <a:lnSpc>
                <a:spcPct val="90000"/>
              </a:lnSpc>
              <a:spcBef>
                <a:spcPts val="500"/>
              </a:spcBef>
              <a:spcAft>
                <a:spcPts val="0"/>
              </a:spcAft>
              <a:buSzPts val="1200"/>
              <a:buNone/>
              <a:defRPr sz="1200"/>
            </a:lvl3pPr>
            <a:lvl4pPr indent="-228600" lvl="3" marL="1828800" algn="l">
              <a:lnSpc>
                <a:spcPct val="90000"/>
              </a:lnSpc>
              <a:spcBef>
                <a:spcPts val="500"/>
              </a:spcBef>
              <a:spcAft>
                <a:spcPts val="0"/>
              </a:spcAft>
              <a:buSzPts val="1000"/>
              <a:buNone/>
              <a:defRPr sz="1000"/>
            </a:lvl4pPr>
            <a:lvl5pPr indent="-228600" lvl="4" marL="2286000" algn="l">
              <a:lnSpc>
                <a:spcPct val="90000"/>
              </a:lnSpc>
              <a:spcBef>
                <a:spcPts val="500"/>
              </a:spcBef>
              <a:spcAft>
                <a:spcPts val="0"/>
              </a:spcAft>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45" name="Shape 145"/>
        <p:cNvGrpSpPr/>
        <p:nvPr/>
      </p:nvGrpSpPr>
      <p:grpSpPr>
        <a:xfrm>
          <a:off x="0" y="0"/>
          <a:ext cx="0" cy="0"/>
          <a:chOff x="0" y="0"/>
          <a:chExt cx="0" cy="0"/>
        </a:xfrm>
      </p:grpSpPr>
      <p:sp>
        <p:nvSpPr>
          <p:cNvPr id="146" name="Google Shape;146;g341b83b4efe_0_306"/>
          <p:cNvSpPr txBox="1"/>
          <p:nvPr>
            <p:ph idx="10" type="dt"/>
          </p:nvPr>
        </p:nvSpPr>
        <p:spPr>
          <a:xfrm>
            <a:off x="838200" y="6356350"/>
            <a:ext cx="27432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7" name="Google Shape;147;g341b83b4efe_0_306"/>
          <p:cNvSpPr txBox="1"/>
          <p:nvPr>
            <p:ph idx="11" type="ftr"/>
          </p:nvPr>
        </p:nvSpPr>
        <p:spPr>
          <a:xfrm>
            <a:off x="4038600" y="6356350"/>
            <a:ext cx="411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148" name="Google Shape;148;g341b83b4efe_0_306"/>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hart Blue">
  <p:cSld name="Chart Blue">
    <p:spTree>
      <p:nvGrpSpPr>
        <p:cNvPr id="149" name="Shape 149"/>
        <p:cNvGrpSpPr/>
        <p:nvPr/>
      </p:nvGrpSpPr>
      <p:grpSpPr>
        <a:xfrm>
          <a:off x="0" y="0"/>
          <a:ext cx="0" cy="0"/>
          <a:chOff x="0" y="0"/>
          <a:chExt cx="0" cy="0"/>
        </a:xfrm>
      </p:grpSpPr>
      <p:sp>
        <p:nvSpPr>
          <p:cNvPr id="150" name="Google Shape;150;g341b83b4efe_0_310"/>
          <p:cNvSpPr txBox="1"/>
          <p:nvPr>
            <p:ph idx="12" type="sldNum"/>
          </p:nvPr>
        </p:nvSpPr>
        <p:spPr>
          <a:xfrm>
            <a:off x="8610600" y="6356350"/>
            <a:ext cx="27432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1pPr>
            <a:lvl2pPr indent="0" lvl="1"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2pPr>
            <a:lvl3pPr indent="0" lvl="2"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3pPr>
            <a:lvl4pPr indent="0" lvl="3"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4pPr>
            <a:lvl5pPr indent="0" lvl="4"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5pPr>
            <a:lvl6pPr indent="0" lvl="5"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6pPr>
            <a:lvl7pPr indent="0" lvl="6"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7pPr>
            <a:lvl8pPr indent="0" lvl="7"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8pPr>
            <a:lvl9pPr indent="0" lvl="8" marL="0" marR="0" algn="r">
              <a:lnSpc>
                <a:spcPct val="100000"/>
              </a:lnSpc>
              <a:spcBef>
                <a:spcPts val="0"/>
              </a:spcBef>
              <a:spcAft>
                <a:spcPts val="0"/>
              </a:spcAft>
              <a:buClr>
                <a:srgbClr val="000000"/>
              </a:buClr>
              <a:buSzPts val="1200"/>
              <a:buFont typeface="Arial"/>
              <a:buNone/>
              <a:defRPr b="1" i="0" sz="1200" u="none" cap="none" strike="noStrike">
                <a:solidFill>
                  <a:schemeClr val="lt1"/>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US"/>
              <a:t>‹#›</a:t>
            </a:fld>
            <a:endParaRPr/>
          </a:p>
        </p:txBody>
      </p:sp>
      <p:sp>
        <p:nvSpPr>
          <p:cNvPr id="151" name="Google Shape;151;g341b83b4efe_0_310"/>
          <p:cNvSpPr/>
          <p:nvPr>
            <p:ph idx="2" type="chart"/>
          </p:nvPr>
        </p:nvSpPr>
        <p:spPr>
          <a:xfrm>
            <a:off x="469900" y="469900"/>
            <a:ext cx="11295000" cy="5886600"/>
          </a:xfrm>
          <a:prstGeom prst="rect">
            <a:avLst/>
          </a:prstGeom>
          <a:noFill/>
          <a:ln>
            <a:noFill/>
          </a:ln>
        </p:spPr>
        <p:txBody>
          <a:bodyPr anchorCtr="0" anchor="t" bIns="45700" lIns="91425" spcFirstLastPara="1" rIns="91425" wrap="square" tIns="45700">
            <a:noAutofit/>
          </a:bodyPr>
          <a:lstStyle>
            <a:lvl1pPr lvl="0" marR="0" rtl="0" algn="l">
              <a:lnSpc>
                <a:spcPct val="90000"/>
              </a:lnSpc>
              <a:spcBef>
                <a:spcPts val="1000"/>
              </a:spcBef>
              <a:spcAft>
                <a:spcPts val="0"/>
              </a:spcAft>
              <a:buClr>
                <a:schemeClr val="dk1"/>
              </a:buClr>
              <a:buSzPts val="2800"/>
              <a:buFont typeface="Arial"/>
              <a:buNone/>
              <a:defRPr b="0" i="0" sz="2800" u="none" cap="none" strike="noStrike">
                <a:solidFill>
                  <a:schemeClr val="dk1"/>
                </a:solidFill>
                <a:latin typeface="Calibri"/>
                <a:ea typeface="Calibri"/>
                <a:cs typeface="Calibri"/>
                <a:sym typeface="Calibri"/>
              </a:defRPr>
            </a:lvl1pPr>
            <a:lvl2pPr lvl="1"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lvl="2"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lvl="3"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lvl="4"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lvl="5"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lvl="6"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lvl="7"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lvl="8"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p:cSld name="Content">
    <p:spTree>
      <p:nvGrpSpPr>
        <p:cNvPr id="152" name="Shape 152"/>
        <p:cNvGrpSpPr/>
        <p:nvPr/>
      </p:nvGrpSpPr>
      <p:grpSpPr>
        <a:xfrm>
          <a:off x="0" y="0"/>
          <a:ext cx="0" cy="0"/>
          <a:chOff x="0" y="0"/>
          <a:chExt cx="0" cy="0"/>
        </a:xfrm>
      </p:grpSpPr>
      <p:sp>
        <p:nvSpPr>
          <p:cNvPr id="153" name="Google Shape;153;p46"/>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154" name="Google Shape;154;p46"/>
          <p:cNvSpPr txBox="1"/>
          <p:nvPr>
            <p:ph idx="1" type="body"/>
          </p:nvPr>
        </p:nvSpPr>
        <p:spPr>
          <a:xfrm>
            <a:off x="975360" y="365128"/>
            <a:ext cx="10515600" cy="6066153"/>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800"/>
              <a:buNone/>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ntent + bullets" type="obj">
  <p:cSld name="OBJECT">
    <p:spTree>
      <p:nvGrpSpPr>
        <p:cNvPr id="27" name="Shape 27"/>
        <p:cNvGrpSpPr/>
        <p:nvPr/>
      </p:nvGrpSpPr>
      <p:grpSpPr>
        <a:xfrm>
          <a:off x="0" y="0"/>
          <a:ext cx="0" cy="0"/>
          <a:chOff x="0" y="0"/>
          <a:chExt cx="0" cy="0"/>
        </a:xfrm>
      </p:grpSpPr>
      <p:sp>
        <p:nvSpPr>
          <p:cNvPr id="28" name="Google Shape;28;p42"/>
          <p:cNvSpPr txBox="1"/>
          <p:nvPr>
            <p:ph type="title"/>
          </p:nvPr>
        </p:nvSpPr>
        <p:spPr>
          <a:xfrm>
            <a:off x="975360" y="365760"/>
            <a:ext cx="10515600" cy="579752"/>
          </a:xfrm>
          <a:prstGeom prst="rect">
            <a:avLst/>
          </a:prstGeom>
          <a:noFill/>
          <a:ln>
            <a:noFill/>
          </a:ln>
        </p:spPr>
        <p:txBody>
          <a:bodyPr anchorCtr="0" anchor="t" bIns="0" lIns="91425" spcFirstLastPara="1" rIns="91425" wrap="square" tIns="0">
            <a:noAutofit/>
          </a:bodyPr>
          <a:lstStyle>
            <a:lvl1pPr lvl="0" algn="l">
              <a:lnSpc>
                <a:spcPct val="90000"/>
              </a:lnSpc>
              <a:spcBef>
                <a:spcPts val="0"/>
              </a:spcBef>
              <a:spcAft>
                <a:spcPts val="0"/>
              </a:spcAft>
              <a:buClr>
                <a:srgbClr val="A4BF60"/>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9" name="Google Shape;29;p42"/>
          <p:cNvSpPr txBox="1"/>
          <p:nvPr>
            <p:ph idx="1" type="body"/>
          </p:nvPr>
        </p:nvSpPr>
        <p:spPr>
          <a:xfrm>
            <a:off x="975360" y="1280161"/>
            <a:ext cx="10515600" cy="5039359"/>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800"/>
              <a:buNone/>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0" name="Google Shape;30;p42"/>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bullets">
  <p:cSld name="Content with bullets">
    <p:spTree>
      <p:nvGrpSpPr>
        <p:cNvPr id="155" name="Shape 155"/>
        <p:cNvGrpSpPr/>
        <p:nvPr/>
      </p:nvGrpSpPr>
      <p:grpSpPr>
        <a:xfrm>
          <a:off x="0" y="0"/>
          <a:ext cx="0" cy="0"/>
          <a:chOff x="0" y="0"/>
          <a:chExt cx="0" cy="0"/>
        </a:xfrm>
      </p:grpSpPr>
      <p:sp>
        <p:nvSpPr>
          <p:cNvPr id="156" name="Google Shape;156;p47"/>
          <p:cNvSpPr txBox="1"/>
          <p:nvPr>
            <p:ph idx="1" type="body"/>
          </p:nvPr>
        </p:nvSpPr>
        <p:spPr>
          <a:xfrm>
            <a:off x="975360" y="365128"/>
            <a:ext cx="10515600" cy="5321297"/>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1800"/>
              <a:buNone/>
              <a:defRPr/>
            </a:lvl1pPr>
            <a:lvl2pPr indent="-342900" lvl="1" marL="914400" algn="l">
              <a:lnSpc>
                <a:spcPct val="100000"/>
              </a:lnSpc>
              <a:spcBef>
                <a:spcPts val="600"/>
              </a:spcBef>
              <a:spcAft>
                <a:spcPts val="0"/>
              </a:spcAft>
              <a:buSzPts val="1800"/>
              <a:buChar char="•"/>
              <a:defRPr/>
            </a:lvl2pPr>
            <a:lvl3pPr indent="-342900" lvl="2" marL="1371600" algn="l">
              <a:lnSpc>
                <a:spcPct val="100000"/>
              </a:lnSpc>
              <a:spcBef>
                <a:spcPts val="0"/>
              </a:spcBef>
              <a:spcAft>
                <a:spcPts val="0"/>
              </a:spcAft>
              <a:buSzPts val="1800"/>
              <a:buChar char="•"/>
              <a:defRPr/>
            </a:lvl3pPr>
            <a:lvl4pPr indent="-342900" lvl="3" marL="1828800" algn="l">
              <a:lnSpc>
                <a:spcPct val="100000"/>
              </a:lnSpc>
              <a:spcBef>
                <a:spcPts val="0"/>
              </a:spcBef>
              <a:spcAft>
                <a:spcPts val="0"/>
              </a:spcAft>
              <a:buClr>
                <a:schemeClr val="dk1"/>
              </a:buClr>
              <a:buSzPts val="1800"/>
              <a:buChar char="•"/>
              <a:defRPr/>
            </a:lvl4pPr>
            <a:lvl5pPr indent="-342900" lvl="4" marL="2286000" algn="l">
              <a:lnSpc>
                <a:spcPct val="100000"/>
              </a:lnSpc>
              <a:spcBef>
                <a:spcPts val="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157" name="Google Shape;157;p47"/>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Divider Slide 2" showMasterSp="0">
  <p:cSld name="Divider Slide 2">
    <p:bg>
      <p:bgPr>
        <a:solidFill>
          <a:srgbClr val="D8D8D8"/>
        </a:solidFill>
      </p:bgPr>
    </p:bg>
    <p:spTree>
      <p:nvGrpSpPr>
        <p:cNvPr id="158" name="Shape 158"/>
        <p:cNvGrpSpPr/>
        <p:nvPr/>
      </p:nvGrpSpPr>
      <p:grpSpPr>
        <a:xfrm>
          <a:off x="0" y="0"/>
          <a:ext cx="0" cy="0"/>
          <a:chOff x="0" y="0"/>
          <a:chExt cx="0" cy="0"/>
        </a:xfrm>
      </p:grpSpPr>
      <p:sp>
        <p:nvSpPr>
          <p:cNvPr id="159" name="Google Shape;159;g35ff48e154f_1_268"/>
          <p:cNvSpPr txBox="1"/>
          <p:nvPr>
            <p:ph type="title"/>
          </p:nvPr>
        </p:nvSpPr>
        <p:spPr>
          <a:xfrm>
            <a:off x="503903" y="1141875"/>
            <a:ext cx="7027500" cy="13257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3200"/>
              <a:buFont typeface="Quattrocento Sans"/>
              <a:buNone/>
              <a:defRPr>
                <a:solidFill>
                  <a:schemeClr val="dk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0" name="Google Shape;160;g35ff48e154f_1_268"/>
          <p:cNvSpPr/>
          <p:nvPr/>
        </p:nvSpPr>
        <p:spPr>
          <a:xfrm>
            <a:off x="1" y="6027939"/>
            <a:ext cx="9685500" cy="460500"/>
          </a:xfrm>
          <a:prstGeom prst="rect">
            <a:avLst/>
          </a:prstGeom>
          <a:solidFill>
            <a:srgbClr val="FFD0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61" name="Google Shape;161;g35ff48e154f_1_268"/>
          <p:cNvSpPr/>
          <p:nvPr/>
        </p:nvSpPr>
        <p:spPr>
          <a:xfrm>
            <a:off x="9674939" y="-9832"/>
            <a:ext cx="2517000" cy="6858000"/>
          </a:xfrm>
          <a:prstGeom prst="rect">
            <a:avLst/>
          </a:prstGeom>
          <a:solidFill>
            <a:schemeClr val="lt1"/>
          </a:solidFill>
          <a:ln cap="flat" cmpd="sng" w="12700">
            <a:solidFill>
              <a:schemeClr val="lt1"/>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id="162" name="Google Shape;162;g35ff48e154f_1_268"/>
          <p:cNvPicPr preferRelativeResize="0"/>
          <p:nvPr/>
        </p:nvPicPr>
        <p:blipFill rotWithShape="1">
          <a:blip r:embed="rId2">
            <a:alphaModFix/>
          </a:blip>
          <a:srcRect b="0" l="0" r="0" t="0"/>
          <a:stretch/>
        </p:blipFill>
        <p:spPr>
          <a:xfrm>
            <a:off x="10114081" y="6032357"/>
            <a:ext cx="1658256" cy="457240"/>
          </a:xfrm>
          <a:prstGeom prst="rect">
            <a:avLst/>
          </a:prstGeom>
          <a:noFill/>
          <a:ln>
            <a:noFill/>
          </a:ln>
        </p:spPr>
      </p:pic>
      <p:pic>
        <p:nvPicPr>
          <p:cNvPr id="163" name="Google Shape;163;g35ff48e154f_1_268"/>
          <p:cNvPicPr preferRelativeResize="0"/>
          <p:nvPr/>
        </p:nvPicPr>
        <p:blipFill rotWithShape="1">
          <a:blip r:embed="rId3">
            <a:alphaModFix/>
          </a:blip>
          <a:srcRect b="0" l="0" r="0" t="0"/>
          <a:stretch/>
        </p:blipFill>
        <p:spPr>
          <a:xfrm>
            <a:off x="1135471" y="6157445"/>
            <a:ext cx="2230212" cy="197634"/>
          </a:xfrm>
          <a:prstGeom prst="rect">
            <a:avLst/>
          </a:prstGeom>
          <a:noFill/>
          <a:ln>
            <a:noFill/>
          </a:ln>
        </p:spPr>
      </p:pic>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70" name="Shape 170"/>
        <p:cNvGrpSpPr/>
        <p:nvPr/>
      </p:nvGrpSpPr>
      <p:grpSpPr>
        <a:xfrm>
          <a:off x="0" y="0"/>
          <a:ext cx="0" cy="0"/>
          <a:chOff x="0" y="0"/>
          <a:chExt cx="0" cy="0"/>
        </a:xfrm>
      </p:grpSpPr>
      <p:sp>
        <p:nvSpPr>
          <p:cNvPr id="171" name="Google Shape;171;g37e1c3b218c_0_445"/>
          <p:cNvSpPr txBox="1"/>
          <p:nvPr>
            <p:ph idx="10" type="dt"/>
          </p:nvPr>
        </p:nvSpPr>
        <p:spPr>
          <a:xfrm>
            <a:off x="838200" y="6356351"/>
            <a:ext cx="2743200" cy="365100"/>
          </a:xfrm>
          <a:prstGeom prst="rect">
            <a:avLst/>
          </a:prstGeom>
          <a:noFill/>
          <a:ln>
            <a:noFill/>
          </a:ln>
        </p:spPr>
        <p:txBody>
          <a:bodyPr anchorCtr="0" anchor="ctr" bIns="27725" lIns="55450" spcFirstLastPara="1" rIns="55450" wrap="square" tIns="27725">
            <a:noAutofit/>
          </a:bodyPr>
          <a:lstStyle>
            <a:lvl1pPr lvl="0" algn="l">
              <a:spcBef>
                <a:spcPts val="0"/>
              </a:spcBef>
              <a:spcAft>
                <a:spcPts val="0"/>
              </a:spcAft>
              <a:buSzPts val="8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72" name="Google Shape;172;g37e1c3b218c_0_445"/>
          <p:cNvSpPr txBox="1"/>
          <p:nvPr>
            <p:ph idx="11" type="ftr"/>
          </p:nvPr>
        </p:nvSpPr>
        <p:spPr>
          <a:xfrm>
            <a:off x="4038600" y="6356351"/>
            <a:ext cx="4114800" cy="365100"/>
          </a:xfrm>
          <a:prstGeom prst="rect">
            <a:avLst/>
          </a:prstGeom>
          <a:noFill/>
          <a:ln>
            <a:noFill/>
          </a:ln>
        </p:spPr>
        <p:txBody>
          <a:bodyPr anchorCtr="0" anchor="ctr" bIns="27725" lIns="55450" spcFirstLastPara="1" rIns="55450" wrap="square" tIns="27725">
            <a:noAutofit/>
          </a:bodyPr>
          <a:lstStyle>
            <a:lvl1pPr lvl="0" algn="ctr">
              <a:spcBef>
                <a:spcPts val="0"/>
              </a:spcBef>
              <a:spcAft>
                <a:spcPts val="0"/>
              </a:spcAft>
              <a:buSzPts val="800"/>
              <a:buNone/>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73" name="Google Shape;173;g37e1c3b218c_0_445"/>
          <p:cNvSpPr txBox="1"/>
          <p:nvPr>
            <p:ph idx="12" type="sldNum"/>
          </p:nvPr>
        </p:nvSpPr>
        <p:spPr>
          <a:xfrm>
            <a:off x="8610600" y="6356351"/>
            <a:ext cx="2743200" cy="365100"/>
          </a:xfrm>
          <a:prstGeom prst="rect">
            <a:avLst/>
          </a:prstGeom>
          <a:noFill/>
          <a:ln>
            <a:noFill/>
          </a:ln>
        </p:spPr>
        <p:txBody>
          <a:bodyPr anchorCtr="0" anchor="ctr" bIns="27725" lIns="55450" spcFirstLastPara="1" rIns="55450" wrap="square" tIns="27725">
            <a:noAutofit/>
          </a:bodyPr>
          <a:lstStyle>
            <a:lvl1pPr indent="0" lvl="0" algn="r">
              <a:spcBef>
                <a:spcPts val="0"/>
              </a:spcBef>
              <a:buNone/>
              <a:defRPr/>
            </a:lvl1pPr>
            <a:lvl2pPr indent="0" lvl="1" algn="r">
              <a:spcBef>
                <a:spcPts val="0"/>
              </a:spcBef>
              <a:buNone/>
              <a:defRPr/>
            </a:lvl2pPr>
            <a:lvl3pPr indent="0" lvl="2" algn="r">
              <a:spcBef>
                <a:spcPts val="0"/>
              </a:spcBef>
              <a:buNone/>
              <a:defRPr/>
            </a:lvl3pPr>
            <a:lvl4pPr indent="0" lvl="3" algn="r">
              <a:spcBef>
                <a:spcPts val="0"/>
              </a:spcBef>
              <a:buNone/>
              <a:defRPr/>
            </a:lvl4pPr>
            <a:lvl5pPr indent="0" lvl="4" algn="r">
              <a:spcBef>
                <a:spcPts val="0"/>
              </a:spcBef>
              <a:buNone/>
              <a:defRPr/>
            </a:lvl5pPr>
            <a:lvl6pPr indent="0" lvl="5" algn="r">
              <a:spcBef>
                <a:spcPts val="0"/>
              </a:spcBef>
              <a:buNone/>
              <a:defRPr/>
            </a:lvl6pPr>
            <a:lvl7pPr indent="0" lvl="6" algn="r">
              <a:spcBef>
                <a:spcPts val="0"/>
              </a:spcBef>
              <a:buNone/>
              <a:defRPr/>
            </a:lvl7pPr>
            <a:lvl8pPr indent="0" lvl="7" algn="r">
              <a:spcBef>
                <a:spcPts val="0"/>
              </a:spcBef>
              <a:buNone/>
              <a:defRPr/>
            </a:lvl8pPr>
            <a:lvl9pPr indent="0" lvl="8" algn="r">
              <a:spcBef>
                <a:spcPts val="0"/>
              </a:spcBef>
              <a:buNone/>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Footer Dark Blue" type="obj">
  <p:cSld name="OBJECT">
    <p:spTree>
      <p:nvGrpSpPr>
        <p:cNvPr id="174" name="Shape 174"/>
        <p:cNvGrpSpPr/>
        <p:nvPr/>
      </p:nvGrpSpPr>
      <p:grpSpPr>
        <a:xfrm>
          <a:off x="0" y="0"/>
          <a:ext cx="0" cy="0"/>
          <a:chOff x="0" y="0"/>
          <a:chExt cx="0" cy="0"/>
        </a:xfrm>
      </p:grpSpPr>
      <p:pic>
        <p:nvPicPr>
          <p:cNvPr descr="A blue and black text&#10;&#10;Description automatically generated" id="175" name="Google Shape;175;g37e1c3b218c_0_449"/>
          <p:cNvPicPr preferRelativeResize="0"/>
          <p:nvPr/>
        </p:nvPicPr>
        <p:blipFill rotWithShape="1">
          <a:blip r:embed="rId2">
            <a:alphaModFix/>
          </a:blip>
          <a:srcRect b="0" l="0" r="0" t="0"/>
          <a:stretch/>
        </p:blipFill>
        <p:spPr>
          <a:xfrm>
            <a:off x="9648082" y="6340088"/>
            <a:ext cx="2177927" cy="323454"/>
          </a:xfrm>
          <a:prstGeom prst="rect">
            <a:avLst/>
          </a:prstGeom>
          <a:noFill/>
          <a:ln>
            <a:noFill/>
          </a:ln>
        </p:spPr>
      </p:pic>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p:cSld name="Title Only">
    <p:spTree>
      <p:nvGrpSpPr>
        <p:cNvPr id="176" name="Shape 176"/>
        <p:cNvGrpSpPr/>
        <p:nvPr/>
      </p:nvGrpSpPr>
      <p:grpSpPr>
        <a:xfrm>
          <a:off x="0" y="0"/>
          <a:ext cx="0" cy="0"/>
          <a:chOff x="0" y="0"/>
          <a:chExt cx="0" cy="0"/>
        </a:xfrm>
      </p:grpSpPr>
      <p:sp>
        <p:nvSpPr>
          <p:cNvPr id="177" name="Google Shape;177;g37e1c3b218c_0_451"/>
          <p:cNvSpPr txBox="1"/>
          <p:nvPr>
            <p:ph type="title"/>
          </p:nvPr>
        </p:nvSpPr>
        <p:spPr>
          <a:xfrm>
            <a:off x="838200" y="365126"/>
            <a:ext cx="10515600" cy="1325700"/>
          </a:xfrm>
          <a:prstGeom prst="rect">
            <a:avLst/>
          </a:prstGeom>
          <a:noFill/>
          <a:ln>
            <a:noFill/>
          </a:ln>
        </p:spPr>
        <p:txBody>
          <a:bodyPr anchorCtr="0" anchor="ctr" bIns="0" lIns="0" spcFirstLastPara="1" rIns="0" wrap="square" tIns="0">
            <a:normAutofit/>
          </a:bodyPr>
          <a:lstStyle>
            <a:lvl1pPr lvl="0" algn="l">
              <a:lnSpc>
                <a:spcPct val="90000"/>
              </a:lnSpc>
              <a:spcBef>
                <a:spcPts val="0"/>
              </a:spcBef>
              <a:spcAft>
                <a:spcPts val="0"/>
              </a:spcAft>
              <a:buClr>
                <a:schemeClr val="dk1"/>
              </a:buClr>
              <a:buSzPts val="2400"/>
              <a:buFont typeface="Lato"/>
              <a:buNone/>
              <a:defRPr b="0" i="0" sz="2400">
                <a:solidFill>
                  <a:schemeClr val="dk1"/>
                </a:solidFill>
                <a:latin typeface="Lato"/>
                <a:ea typeface="Lato"/>
                <a:cs typeface="Lato"/>
                <a:sym typeface="Lato"/>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78" name="Google Shape;178;g37e1c3b218c_0_451"/>
          <p:cNvSpPr txBox="1"/>
          <p:nvPr>
            <p:ph idx="11" type="ftr"/>
          </p:nvPr>
        </p:nvSpPr>
        <p:spPr>
          <a:xfrm>
            <a:off x="4038600" y="6356351"/>
            <a:ext cx="4114800" cy="365100"/>
          </a:xfrm>
          <a:prstGeom prst="rect">
            <a:avLst/>
          </a:prstGeom>
          <a:noFill/>
          <a:ln>
            <a:noFill/>
          </a:ln>
        </p:spPr>
        <p:txBody>
          <a:bodyPr anchorCtr="0" anchor="ctr" bIns="0" lIns="0" spcFirstLastPara="1" rIns="0" wrap="square" tIns="0">
            <a:noAutofit/>
          </a:bodyPr>
          <a:lstStyle>
            <a:lvl1pPr lvl="0" algn="ctr">
              <a:spcBef>
                <a:spcPts val="0"/>
              </a:spcBef>
              <a:spcAft>
                <a:spcPts val="0"/>
              </a:spcAft>
              <a:buSzPts val="800"/>
              <a:buNone/>
              <a:defRPr>
                <a:solidFill>
                  <a:srgbClr val="888888"/>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79" name="Google Shape;179;g37e1c3b218c_0_451"/>
          <p:cNvSpPr txBox="1"/>
          <p:nvPr>
            <p:ph idx="10" type="dt"/>
          </p:nvPr>
        </p:nvSpPr>
        <p:spPr>
          <a:xfrm>
            <a:off x="838200" y="6356351"/>
            <a:ext cx="2743200" cy="365100"/>
          </a:xfrm>
          <a:prstGeom prst="rect">
            <a:avLst/>
          </a:prstGeom>
          <a:noFill/>
          <a:ln>
            <a:noFill/>
          </a:ln>
        </p:spPr>
        <p:txBody>
          <a:bodyPr anchorCtr="0" anchor="ctr" bIns="0" lIns="0" spcFirstLastPara="1" rIns="0" wrap="square" tIns="0">
            <a:noAutofit/>
          </a:bodyPr>
          <a:lstStyle>
            <a:lvl1pPr lvl="0" algn="l">
              <a:spcBef>
                <a:spcPts val="0"/>
              </a:spcBef>
              <a:spcAft>
                <a:spcPts val="0"/>
              </a:spcAft>
              <a:buSzPts val="800"/>
              <a:buNone/>
              <a:defRPr>
                <a:solidFill>
                  <a:srgbClr val="888888"/>
                </a:solidFill>
              </a:defRPr>
            </a:lvl1pPr>
            <a:lvl2pPr lvl="1">
              <a:spcBef>
                <a:spcPts val="0"/>
              </a:spcBef>
              <a:spcAft>
                <a:spcPts val="0"/>
              </a:spcAft>
              <a:buSzPts val="800"/>
              <a:buNone/>
              <a:defRPr/>
            </a:lvl2pPr>
            <a:lvl3pPr lvl="2">
              <a:spcBef>
                <a:spcPts val="0"/>
              </a:spcBef>
              <a:spcAft>
                <a:spcPts val="0"/>
              </a:spcAft>
              <a:buSzPts val="800"/>
              <a:buNone/>
              <a:defRPr/>
            </a:lvl3pPr>
            <a:lvl4pPr lvl="3">
              <a:spcBef>
                <a:spcPts val="0"/>
              </a:spcBef>
              <a:spcAft>
                <a:spcPts val="0"/>
              </a:spcAft>
              <a:buSzPts val="800"/>
              <a:buNone/>
              <a:defRPr/>
            </a:lvl4pPr>
            <a:lvl5pPr lvl="4">
              <a:spcBef>
                <a:spcPts val="0"/>
              </a:spcBef>
              <a:spcAft>
                <a:spcPts val="0"/>
              </a:spcAft>
              <a:buSzPts val="800"/>
              <a:buNone/>
              <a:defRPr/>
            </a:lvl5pPr>
            <a:lvl6pPr lvl="5">
              <a:spcBef>
                <a:spcPts val="0"/>
              </a:spcBef>
              <a:spcAft>
                <a:spcPts val="0"/>
              </a:spcAft>
              <a:buSzPts val="800"/>
              <a:buNone/>
              <a:defRPr/>
            </a:lvl6pPr>
            <a:lvl7pPr lvl="6">
              <a:spcBef>
                <a:spcPts val="0"/>
              </a:spcBef>
              <a:spcAft>
                <a:spcPts val="0"/>
              </a:spcAft>
              <a:buSzPts val="800"/>
              <a:buNone/>
              <a:defRPr/>
            </a:lvl7pPr>
            <a:lvl8pPr lvl="7">
              <a:spcBef>
                <a:spcPts val="0"/>
              </a:spcBef>
              <a:spcAft>
                <a:spcPts val="0"/>
              </a:spcAft>
              <a:buSzPts val="800"/>
              <a:buNone/>
              <a:defRPr/>
            </a:lvl8pPr>
            <a:lvl9pPr lvl="8">
              <a:spcBef>
                <a:spcPts val="0"/>
              </a:spcBef>
              <a:spcAft>
                <a:spcPts val="0"/>
              </a:spcAft>
              <a:buSzPts val="800"/>
              <a:buNone/>
              <a:defRPr/>
            </a:lvl9pPr>
          </a:lstStyle>
          <a:p/>
        </p:txBody>
      </p:sp>
      <p:sp>
        <p:nvSpPr>
          <p:cNvPr id="180" name="Google Shape;180;g37e1c3b218c_0_451"/>
          <p:cNvSpPr txBox="1"/>
          <p:nvPr>
            <p:ph idx="12" type="sldNum"/>
          </p:nvPr>
        </p:nvSpPr>
        <p:spPr>
          <a:xfrm>
            <a:off x="8610600" y="6356351"/>
            <a:ext cx="2743200" cy="365100"/>
          </a:xfrm>
          <a:prstGeom prst="rect">
            <a:avLst/>
          </a:prstGeom>
          <a:noFill/>
          <a:ln>
            <a:noFill/>
          </a:ln>
        </p:spPr>
        <p:txBody>
          <a:bodyPr anchorCtr="0" anchor="ctr" bIns="0" lIns="0" spcFirstLastPara="1" rIns="0" wrap="square" tIns="0">
            <a:noAutofit/>
          </a:bodyPr>
          <a:lstStyle>
            <a:lvl1pPr indent="0" lvl="0" algn="r">
              <a:spcBef>
                <a:spcPts val="0"/>
              </a:spcBef>
              <a:buNone/>
              <a:defRPr>
                <a:solidFill>
                  <a:srgbClr val="888888"/>
                </a:solidFill>
              </a:defRPr>
            </a:lvl1pPr>
            <a:lvl2pPr indent="0" lvl="1" algn="r">
              <a:spcBef>
                <a:spcPts val="0"/>
              </a:spcBef>
              <a:buNone/>
              <a:defRPr>
                <a:solidFill>
                  <a:srgbClr val="888888"/>
                </a:solidFill>
              </a:defRPr>
            </a:lvl2pPr>
            <a:lvl3pPr indent="0" lvl="2" algn="r">
              <a:spcBef>
                <a:spcPts val="0"/>
              </a:spcBef>
              <a:buNone/>
              <a:defRPr>
                <a:solidFill>
                  <a:srgbClr val="888888"/>
                </a:solidFill>
              </a:defRPr>
            </a:lvl3pPr>
            <a:lvl4pPr indent="0" lvl="3" algn="r">
              <a:spcBef>
                <a:spcPts val="0"/>
              </a:spcBef>
              <a:buNone/>
              <a:defRPr>
                <a:solidFill>
                  <a:srgbClr val="888888"/>
                </a:solidFill>
              </a:defRPr>
            </a:lvl4pPr>
            <a:lvl5pPr indent="0" lvl="4" algn="r">
              <a:spcBef>
                <a:spcPts val="0"/>
              </a:spcBef>
              <a:buNone/>
              <a:defRPr>
                <a:solidFill>
                  <a:srgbClr val="888888"/>
                </a:solidFill>
              </a:defRPr>
            </a:lvl5pPr>
            <a:lvl6pPr indent="0" lvl="5" algn="r">
              <a:spcBef>
                <a:spcPts val="0"/>
              </a:spcBef>
              <a:buNone/>
              <a:defRPr>
                <a:solidFill>
                  <a:srgbClr val="888888"/>
                </a:solidFill>
              </a:defRPr>
            </a:lvl6pPr>
            <a:lvl7pPr indent="0" lvl="6" algn="r">
              <a:spcBef>
                <a:spcPts val="0"/>
              </a:spcBef>
              <a:buNone/>
              <a:defRPr>
                <a:solidFill>
                  <a:srgbClr val="888888"/>
                </a:solidFill>
              </a:defRPr>
            </a:lvl7pPr>
            <a:lvl8pPr indent="0" lvl="7" algn="r">
              <a:spcBef>
                <a:spcPts val="0"/>
              </a:spcBef>
              <a:buNone/>
              <a:defRPr>
                <a:solidFill>
                  <a:srgbClr val="888888"/>
                </a:solidFill>
              </a:defRPr>
            </a:lvl8pPr>
            <a:lvl9pPr indent="0" lvl="8" algn="r">
              <a:spcBef>
                <a:spcPts val="0"/>
              </a:spcBef>
              <a:buNone/>
              <a:defRPr>
                <a:solidFill>
                  <a:srgbClr val="888888"/>
                </a:solidFill>
              </a:defRPr>
            </a:lvl9pPr>
          </a:lstStyle>
          <a:p>
            <a:pPr indent="0" lvl="0" marL="0" rtl="0" algn="r">
              <a:spcBef>
                <a:spcPts val="0"/>
              </a:spcBef>
              <a:spcAft>
                <a:spcPts val="0"/>
              </a:spcAft>
              <a:buNone/>
            </a:pPr>
            <a:fld id="{00000000-1234-1234-1234-123412341234}" type="slidenum">
              <a:rPr lang="en-US"/>
              <a:t>‹#›</a:t>
            </a:fld>
            <a:endParaRPr sz="1200"/>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1">
  <p:cSld name="Content 1">
    <p:spTree>
      <p:nvGrpSpPr>
        <p:cNvPr id="181" name="Shape 181"/>
        <p:cNvGrpSpPr/>
        <p:nvPr/>
      </p:nvGrpSpPr>
      <p:grpSpPr>
        <a:xfrm>
          <a:off x="0" y="0"/>
          <a:ext cx="0" cy="0"/>
          <a:chOff x="0" y="0"/>
          <a:chExt cx="0" cy="0"/>
        </a:xfrm>
      </p:grpSpPr>
      <p:pic>
        <p:nvPicPr>
          <p:cNvPr id="182" name="Google Shape;182;g37e1c3b218c_0_456"/>
          <p:cNvPicPr preferRelativeResize="0"/>
          <p:nvPr/>
        </p:nvPicPr>
        <p:blipFill rotWithShape="1">
          <a:blip r:embed="rId2">
            <a:alphaModFix/>
          </a:blip>
          <a:srcRect b="0" l="0" r="0" t="0"/>
          <a:stretch/>
        </p:blipFill>
        <p:spPr>
          <a:xfrm>
            <a:off x="10017007" y="6323590"/>
            <a:ext cx="1863581" cy="259056"/>
          </a:xfrm>
          <a:prstGeom prst="rect">
            <a:avLst/>
          </a:prstGeom>
          <a:noFill/>
          <a:ln>
            <a:noFill/>
          </a:ln>
        </p:spPr>
      </p:pic>
      <p:cxnSp>
        <p:nvCxnSpPr>
          <p:cNvPr id="183" name="Google Shape;183;g37e1c3b218c_0_456"/>
          <p:cNvCxnSpPr/>
          <p:nvPr/>
        </p:nvCxnSpPr>
        <p:spPr>
          <a:xfrm rot="10800000">
            <a:off x="923516" y="6463987"/>
            <a:ext cx="8872500" cy="0"/>
          </a:xfrm>
          <a:prstGeom prst="straightConnector1">
            <a:avLst/>
          </a:prstGeom>
          <a:noFill/>
          <a:ln cap="flat" cmpd="sng" w="5775">
            <a:solidFill>
              <a:srgbClr val="4A7DBA"/>
            </a:solidFill>
            <a:prstDash val="solid"/>
            <a:round/>
            <a:headEnd len="sm" w="sm" type="none"/>
            <a:tailEnd len="sm" w="sm" type="none"/>
          </a:ln>
        </p:spPr>
      </p:cxn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31" name="Shape 31"/>
        <p:cNvGrpSpPr/>
        <p:nvPr/>
      </p:nvGrpSpPr>
      <p:grpSpPr>
        <a:xfrm>
          <a:off x="0" y="0"/>
          <a:ext cx="0" cy="0"/>
          <a:chOff x="0" y="0"/>
          <a:chExt cx="0" cy="0"/>
        </a:xfrm>
      </p:grpSpPr>
      <p:sp>
        <p:nvSpPr>
          <p:cNvPr id="32" name="Google Shape;32;p43"/>
          <p:cNvSpPr/>
          <p:nvPr/>
        </p:nvSpPr>
        <p:spPr>
          <a:xfrm>
            <a:off x="0" y="0"/>
            <a:ext cx="12192000" cy="68580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33" name="Google Shape;33;p43"/>
          <p:cNvSpPr/>
          <p:nvPr/>
        </p:nvSpPr>
        <p:spPr>
          <a:xfrm>
            <a:off x="0" y="6654800"/>
            <a:ext cx="12192000" cy="203200"/>
          </a:xfrm>
          <a:prstGeom prst="rect">
            <a:avLst/>
          </a:prstGeom>
          <a:solidFill>
            <a:srgbClr val="718E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pic>
        <p:nvPicPr>
          <p:cNvPr descr="Icon&#10;&#10;Description automatically generated" id="34" name="Google Shape;34;p43"/>
          <p:cNvPicPr preferRelativeResize="0"/>
          <p:nvPr/>
        </p:nvPicPr>
        <p:blipFill rotWithShape="1">
          <a:blip r:embed="rId2">
            <a:alphaModFix amt="5000"/>
          </a:blip>
          <a:srcRect b="0" l="0" r="0" t="0"/>
          <a:stretch/>
        </p:blipFill>
        <p:spPr>
          <a:xfrm>
            <a:off x="-283390" y="1"/>
            <a:ext cx="4765675" cy="6840855"/>
          </a:xfrm>
          <a:prstGeom prst="rect">
            <a:avLst/>
          </a:prstGeom>
          <a:noFill/>
          <a:ln>
            <a:noFill/>
          </a:ln>
        </p:spPr>
      </p:pic>
      <p:sp>
        <p:nvSpPr>
          <p:cNvPr id="35" name="Google Shape;35;p43"/>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36" name="Google Shape;36;p43"/>
          <p:cNvSpPr txBox="1"/>
          <p:nvPr>
            <p:ph type="ctrTitle"/>
          </p:nvPr>
        </p:nvSpPr>
        <p:spPr>
          <a:xfrm>
            <a:off x="772160" y="1828823"/>
            <a:ext cx="10581640" cy="1600178"/>
          </a:xfrm>
          <a:prstGeom prst="rect">
            <a:avLst/>
          </a:prstGeom>
          <a:noFill/>
          <a:ln>
            <a:noFill/>
          </a:ln>
        </p:spPr>
        <p:txBody>
          <a:bodyPr anchorCtr="0" anchor="b" bIns="0" lIns="91425" spcFirstLastPara="1" rIns="91425" wrap="square" tIns="0">
            <a:noAutofit/>
          </a:bodyPr>
          <a:lstStyle>
            <a:lvl1pPr lvl="0" algn="r">
              <a:lnSpc>
                <a:spcPct val="90000"/>
              </a:lnSpc>
              <a:spcBef>
                <a:spcPts val="0"/>
              </a:spcBef>
              <a:spcAft>
                <a:spcPts val="0"/>
              </a:spcAft>
              <a:buClr>
                <a:srgbClr val="C5DE92"/>
              </a:buClr>
              <a:buSzPts val="3600"/>
              <a:buFont typeface="Arial"/>
              <a:buNone/>
              <a:defRPr sz="3600">
                <a:solidFill>
                  <a:srgbClr val="C5DE92"/>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pic>
        <p:nvPicPr>
          <p:cNvPr descr="A picture containing text, clipart&#10;&#10;Description automatically generated" id="37" name="Google Shape;37;p43"/>
          <p:cNvPicPr preferRelativeResize="0"/>
          <p:nvPr/>
        </p:nvPicPr>
        <p:blipFill rotWithShape="1">
          <a:blip r:embed="rId3">
            <a:alphaModFix/>
          </a:blip>
          <a:srcRect b="0" l="0" r="0" t="0"/>
          <a:stretch/>
        </p:blipFill>
        <p:spPr>
          <a:xfrm>
            <a:off x="772160" y="460257"/>
            <a:ext cx="3174625" cy="640080"/>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IMAGE-Izq+TEXT">
  <p:cSld name="1-IMAGE-Izq+TEXT">
    <p:spTree>
      <p:nvGrpSpPr>
        <p:cNvPr id="38" name="Shape 38"/>
        <p:cNvGrpSpPr/>
        <p:nvPr/>
      </p:nvGrpSpPr>
      <p:grpSpPr>
        <a:xfrm>
          <a:off x="0" y="0"/>
          <a:ext cx="0" cy="0"/>
          <a:chOff x="0" y="0"/>
          <a:chExt cx="0" cy="0"/>
        </a:xfrm>
      </p:grpSpPr>
      <p:sp>
        <p:nvSpPr>
          <p:cNvPr id="39" name="Google Shape;39;g341b83b4efe_0_313"/>
          <p:cNvSpPr/>
          <p:nvPr>
            <p:ph idx="2" type="pic"/>
          </p:nvPr>
        </p:nvSpPr>
        <p:spPr>
          <a:xfrm>
            <a:off x="0" y="0"/>
            <a:ext cx="5676900" cy="6858000"/>
          </a:xfrm>
          <a:prstGeom prst="rect">
            <a:avLst/>
          </a:prstGeom>
          <a:noFill/>
          <a:ln>
            <a:noFill/>
          </a:ln>
        </p:spPr>
      </p:sp>
      <p:sp>
        <p:nvSpPr>
          <p:cNvPr id="40" name="Google Shape;40;g341b83b4efe_0_313"/>
          <p:cNvSpPr txBox="1"/>
          <p:nvPr>
            <p:ph type="title"/>
          </p:nvPr>
        </p:nvSpPr>
        <p:spPr>
          <a:xfrm>
            <a:off x="458808" y="483269"/>
            <a:ext cx="1641300" cy="246300"/>
          </a:xfrm>
          <a:prstGeom prst="rect">
            <a:avLst/>
          </a:prstGeom>
          <a:noFill/>
          <a:ln>
            <a:noFill/>
          </a:ln>
        </p:spPr>
        <p:txBody>
          <a:bodyPr anchorCtr="0" anchor="t" bIns="45700" lIns="91425" spcFirstLastPara="1" rIns="91425" wrap="square" tIns="45700">
            <a:noAutofit/>
          </a:bodyPr>
          <a:lstStyle>
            <a:lvl1pPr lvl="0" algn="l">
              <a:lnSpc>
                <a:spcPct val="90000"/>
              </a:lnSpc>
              <a:spcBef>
                <a:spcPts val="0"/>
              </a:spcBef>
              <a:spcAft>
                <a:spcPts val="0"/>
              </a:spcAft>
              <a:buClr>
                <a:schemeClr val="dk1"/>
              </a:buClr>
              <a:buSzPts val="1800"/>
              <a:buFont typeface="Calibri"/>
              <a:buNone/>
              <a:defRPr sz="1800"/>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41" name="Google Shape;41;g341b83b4efe_0_313"/>
          <p:cNvCxnSpPr/>
          <p:nvPr/>
        </p:nvCxnSpPr>
        <p:spPr>
          <a:xfrm>
            <a:off x="381000" y="422847"/>
            <a:ext cx="0" cy="393600"/>
          </a:xfrm>
          <a:prstGeom prst="straightConnector1">
            <a:avLst/>
          </a:prstGeom>
          <a:noFill/>
          <a:ln cap="flat" cmpd="sng" w="38100">
            <a:solidFill>
              <a:schemeClr val="accent2"/>
            </a:solidFill>
            <a:prstDash val="solid"/>
            <a:miter lim="800000"/>
            <a:headEnd len="sm" w="sm" type="none"/>
            <a:tailEnd len="sm" w="sm" type="none"/>
          </a:ln>
        </p:spPr>
      </p:cxnSp>
      <p:sp>
        <p:nvSpPr>
          <p:cNvPr id="42" name="Google Shape;42;g341b83b4efe_0_313"/>
          <p:cNvSpPr txBox="1"/>
          <p:nvPr>
            <p:ph idx="1" type="body"/>
          </p:nvPr>
        </p:nvSpPr>
        <p:spPr>
          <a:xfrm>
            <a:off x="6566474" y="1619250"/>
            <a:ext cx="2799900" cy="349200"/>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3" name="Google Shape;43;g341b83b4efe_0_313"/>
          <p:cNvSpPr txBox="1"/>
          <p:nvPr>
            <p:ph idx="3" type="body"/>
          </p:nvPr>
        </p:nvSpPr>
        <p:spPr>
          <a:xfrm>
            <a:off x="6566474" y="1955800"/>
            <a:ext cx="2799900" cy="349200"/>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800"/>
              <a:buNone/>
              <a:defRPr b="1" i="0">
                <a:latin typeface="Arial"/>
                <a:ea typeface="Arial"/>
                <a:cs typeface="Arial"/>
                <a:sym typeface="Arial"/>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g341b83b4efe_0_313"/>
          <p:cNvSpPr txBox="1"/>
          <p:nvPr>
            <p:ph idx="4" type="body"/>
          </p:nvPr>
        </p:nvSpPr>
        <p:spPr>
          <a:xfrm>
            <a:off x="6565899" y="2698750"/>
            <a:ext cx="4831800" cy="2640000"/>
          </a:xfrm>
          <a:prstGeom prst="rect">
            <a:avLst/>
          </a:prstGeom>
          <a:noFill/>
          <a:ln>
            <a:noFill/>
          </a:ln>
        </p:spPr>
        <p:txBody>
          <a:bodyPr anchorCtr="0" anchor="t" bIns="45700" lIns="91425" spcFirstLastPara="1" rIns="91425" wrap="square" tIns="45700">
            <a:noAutofit/>
          </a:bodyPr>
          <a:lstStyle>
            <a:lvl1pPr indent="-228600" lvl="0" marL="457200" algn="l">
              <a:lnSpc>
                <a:spcPct val="162000"/>
              </a:lnSpc>
              <a:spcBef>
                <a:spcPts val="0"/>
              </a:spcBef>
              <a:spcAft>
                <a:spcPts val="0"/>
              </a:spcAft>
              <a:buClr>
                <a:schemeClr val="dk1"/>
              </a:buClr>
              <a:buSzPts val="2800"/>
              <a:buNone/>
              <a:defRPr/>
            </a:lvl1pPr>
            <a:lvl2pPr indent="-342900" lvl="1" marL="914400" algn="l">
              <a:lnSpc>
                <a:spcPct val="90000"/>
              </a:lnSpc>
              <a:spcBef>
                <a:spcPts val="6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5" name="Google Shape;45;g341b83b4efe_0_313"/>
          <p:cNvSpPr txBox="1"/>
          <p:nvPr>
            <p:ph idx="11" type="ftr"/>
          </p:nvPr>
        </p:nvSpPr>
        <p:spPr>
          <a:xfrm>
            <a:off x="10742376" y="6088633"/>
            <a:ext cx="574800" cy="365100"/>
          </a:xfrm>
          <a:prstGeom prst="rect">
            <a:avLst/>
          </a:prstGeom>
          <a:noFill/>
          <a:ln>
            <a:noFill/>
          </a:ln>
        </p:spPr>
        <p:txBody>
          <a:bodyPr anchorCtr="0" anchor="ctr" bIns="45700" lIns="91425" spcFirstLastPara="1" rIns="91425" wrap="square" tIns="45700">
            <a:noAutofit/>
          </a:bodyPr>
          <a:lstStyle>
            <a:lvl1pPr lvl="0" marR="0" rtl="0" algn="ctr">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with Content">
  <p:cSld name="Title with Content">
    <p:spTree>
      <p:nvGrpSpPr>
        <p:cNvPr id="46" name="Shape 46"/>
        <p:cNvGrpSpPr/>
        <p:nvPr/>
      </p:nvGrpSpPr>
      <p:grpSpPr>
        <a:xfrm>
          <a:off x="0" y="0"/>
          <a:ext cx="0" cy="0"/>
          <a:chOff x="0" y="0"/>
          <a:chExt cx="0" cy="0"/>
        </a:xfrm>
      </p:grpSpPr>
      <p:sp>
        <p:nvSpPr>
          <p:cNvPr id="47" name="Google Shape;47;p45"/>
          <p:cNvSpPr txBox="1"/>
          <p:nvPr>
            <p:ph type="title"/>
          </p:nvPr>
        </p:nvSpPr>
        <p:spPr>
          <a:xfrm>
            <a:off x="975360" y="365129"/>
            <a:ext cx="10515600" cy="579752"/>
          </a:xfrm>
          <a:prstGeom prst="rect">
            <a:avLst/>
          </a:prstGeom>
          <a:noFill/>
          <a:ln>
            <a:noFill/>
          </a:ln>
        </p:spPr>
        <p:txBody>
          <a:bodyPr anchorCtr="0" anchor="t" bIns="0" lIns="91425" spcFirstLastPara="1" rIns="91425" wrap="square" tIns="0">
            <a:noAutofit/>
          </a:bodyPr>
          <a:lstStyle>
            <a:lvl1pPr lvl="0" algn="l">
              <a:lnSpc>
                <a:spcPct val="90000"/>
              </a:lnSpc>
              <a:spcBef>
                <a:spcPts val="0"/>
              </a:spcBef>
              <a:spcAft>
                <a:spcPts val="0"/>
              </a:spcAft>
              <a:buClr>
                <a:srgbClr val="A4BF60"/>
              </a:buClr>
              <a:buSzPts val="3400"/>
              <a:buFont typeface="Arial"/>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8" name="Google Shape;48;p45"/>
          <p:cNvSpPr txBox="1"/>
          <p:nvPr>
            <p:ph idx="1" type="body"/>
          </p:nvPr>
        </p:nvSpPr>
        <p:spPr>
          <a:xfrm>
            <a:off x="975361" y="1280160"/>
            <a:ext cx="10509503" cy="4815840"/>
          </a:xfrm>
          <a:prstGeom prst="rect">
            <a:avLst/>
          </a:prstGeom>
          <a:noFill/>
          <a:ln>
            <a:noFill/>
          </a:ln>
        </p:spPr>
        <p:txBody>
          <a:bodyPr anchorCtr="0" anchor="t" bIns="0" lIns="91425" spcFirstLastPara="1" rIns="91425" wrap="square" tIns="0">
            <a:noAutofit/>
          </a:bodyPr>
          <a:lstStyle>
            <a:lvl1pPr indent="-228600" lvl="0" marL="457200" algn="l">
              <a:lnSpc>
                <a:spcPct val="100000"/>
              </a:lnSpc>
              <a:spcBef>
                <a:spcPts val="0"/>
              </a:spcBef>
              <a:spcAft>
                <a:spcPts val="0"/>
              </a:spcAft>
              <a:buSzPts val="2000"/>
              <a:buFont typeface="Arial"/>
              <a:buNone/>
              <a:defRPr b="0" i="0" sz="2000">
                <a:solidFill>
                  <a:srgbClr val="14435D"/>
                </a:solidFill>
              </a:defRPr>
            </a:lvl1pPr>
            <a:lvl2pPr indent="-228600" lvl="1" marL="914400" algn="l">
              <a:lnSpc>
                <a:spcPct val="100000"/>
              </a:lnSpc>
              <a:spcBef>
                <a:spcPts val="1200"/>
              </a:spcBef>
              <a:spcAft>
                <a:spcPts val="0"/>
              </a:spcAft>
              <a:buSzPts val="2000"/>
              <a:buNone/>
              <a:defRPr b="1" sz="2000"/>
            </a:lvl2pPr>
            <a:lvl3pPr indent="-228600" lvl="2" marL="1371600" algn="l">
              <a:lnSpc>
                <a:spcPct val="100000"/>
              </a:lnSpc>
              <a:spcBef>
                <a:spcPts val="0"/>
              </a:spcBef>
              <a:spcAft>
                <a:spcPts val="0"/>
              </a:spcAft>
              <a:buSzPts val="1800"/>
              <a:buNone/>
              <a:defRPr b="1" sz="1800"/>
            </a:lvl3pPr>
            <a:lvl4pPr indent="-228600" lvl="3" marL="1828800" algn="l">
              <a:lnSpc>
                <a:spcPct val="100000"/>
              </a:lnSpc>
              <a:spcBef>
                <a:spcPts val="0"/>
              </a:spcBef>
              <a:spcAft>
                <a:spcPts val="0"/>
              </a:spcAft>
              <a:buClr>
                <a:schemeClr val="dk1"/>
              </a:buClr>
              <a:buSzPts val="1600"/>
              <a:buNone/>
              <a:defRPr b="1" sz="1600"/>
            </a:lvl4pPr>
            <a:lvl5pPr indent="-228600" lvl="4" marL="2286000" algn="l">
              <a:lnSpc>
                <a:spcPct val="100000"/>
              </a:lnSpc>
              <a:spcBef>
                <a:spcPts val="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9" name="Google Shape;49;p45"/>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 showMasterSp="0">
  <p:cSld name="Title Slide ">
    <p:spTree>
      <p:nvGrpSpPr>
        <p:cNvPr id="50" name="Shape 50"/>
        <p:cNvGrpSpPr/>
        <p:nvPr/>
      </p:nvGrpSpPr>
      <p:grpSpPr>
        <a:xfrm>
          <a:off x="0" y="0"/>
          <a:ext cx="0" cy="0"/>
          <a:chOff x="0" y="0"/>
          <a:chExt cx="0" cy="0"/>
        </a:xfrm>
      </p:grpSpPr>
      <p:sp>
        <p:nvSpPr>
          <p:cNvPr id="51" name="Google Shape;51;g35ff48e154f_1_233"/>
          <p:cNvSpPr txBox="1"/>
          <p:nvPr>
            <p:ph idx="1" type="subTitle"/>
          </p:nvPr>
        </p:nvSpPr>
        <p:spPr>
          <a:xfrm>
            <a:off x="1062367" y="2048450"/>
            <a:ext cx="9144000" cy="1076400"/>
          </a:xfrm>
          <a:prstGeom prst="rect">
            <a:avLst/>
          </a:prstGeom>
          <a:noFill/>
          <a:ln>
            <a:noFill/>
          </a:ln>
        </p:spPr>
        <p:txBody>
          <a:bodyPr anchorCtr="0" anchor="t" bIns="45700" lIns="91425" spcFirstLastPara="1" rIns="91425" wrap="square" tIns="45700">
            <a:normAutofit/>
          </a:bodyPr>
          <a:lstStyle>
            <a:lvl1pPr lvl="0" algn="l">
              <a:lnSpc>
                <a:spcPct val="90000"/>
              </a:lnSpc>
              <a:spcBef>
                <a:spcPts val="1000"/>
              </a:spcBef>
              <a:spcAft>
                <a:spcPts val="0"/>
              </a:spcAft>
              <a:buClr>
                <a:schemeClr val="dk1"/>
              </a:buClr>
              <a:buSzPts val="2400"/>
              <a:buNone/>
              <a:defRPr sz="2400">
                <a:latin typeface="Arial"/>
                <a:ea typeface="Arial"/>
                <a:cs typeface="Arial"/>
                <a:sym typeface="Arial"/>
              </a:defRPr>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52" name="Google Shape;52;g35ff48e154f_1_233"/>
          <p:cNvSpPr/>
          <p:nvPr/>
        </p:nvSpPr>
        <p:spPr>
          <a:xfrm>
            <a:off x="1" y="6027939"/>
            <a:ext cx="9685500" cy="460500"/>
          </a:xfrm>
          <a:prstGeom prst="rect">
            <a:avLst/>
          </a:prstGeom>
          <a:solidFill>
            <a:srgbClr val="FFD047"/>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53" name="Google Shape;53;g35ff48e154f_1_233"/>
          <p:cNvSpPr txBox="1"/>
          <p:nvPr>
            <p:ph type="title"/>
          </p:nvPr>
        </p:nvSpPr>
        <p:spPr>
          <a:xfrm>
            <a:off x="1003916" y="675860"/>
            <a:ext cx="10515600" cy="13257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rgbClr val="006369"/>
              </a:buClr>
              <a:buSzPts val="3200"/>
              <a:buFont typeface="Play"/>
              <a:buNone/>
              <a:defRPr>
                <a:solidFill>
                  <a:srgbClr val="006369"/>
                </a:solidFill>
                <a:latin typeface="Play"/>
                <a:ea typeface="Play"/>
                <a:cs typeface="Play"/>
                <a:sym typeface="Play"/>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cxnSp>
        <p:nvCxnSpPr>
          <p:cNvPr id="54" name="Google Shape;54;g35ff48e154f_1_233"/>
          <p:cNvCxnSpPr/>
          <p:nvPr/>
        </p:nvCxnSpPr>
        <p:spPr>
          <a:xfrm>
            <a:off x="9682140" y="5987598"/>
            <a:ext cx="0" cy="525300"/>
          </a:xfrm>
          <a:prstGeom prst="straightConnector1">
            <a:avLst/>
          </a:prstGeom>
          <a:noFill/>
          <a:ln cap="flat" cmpd="sng" w="9525">
            <a:solidFill>
              <a:srgbClr val="D0D0D2"/>
            </a:solidFill>
            <a:prstDash val="solid"/>
            <a:miter lim="800000"/>
            <a:headEnd len="sm" w="sm" type="none"/>
            <a:tailEnd len="sm" w="sm" type="none"/>
          </a:ln>
        </p:spPr>
      </p:cxnSp>
      <p:pic>
        <p:nvPicPr>
          <p:cNvPr id="55" name="Google Shape;55;g35ff48e154f_1_233"/>
          <p:cNvPicPr preferRelativeResize="0"/>
          <p:nvPr/>
        </p:nvPicPr>
        <p:blipFill rotWithShape="1">
          <a:blip r:embed="rId2">
            <a:alphaModFix/>
          </a:blip>
          <a:srcRect b="0" l="0" r="0" t="0"/>
          <a:stretch/>
        </p:blipFill>
        <p:spPr>
          <a:xfrm>
            <a:off x="10114081" y="6032357"/>
            <a:ext cx="1658256" cy="457240"/>
          </a:xfrm>
          <a:prstGeom prst="rect">
            <a:avLst/>
          </a:prstGeom>
          <a:noFill/>
          <a:ln>
            <a:noFill/>
          </a:ln>
        </p:spPr>
      </p:pic>
      <p:pic>
        <p:nvPicPr>
          <p:cNvPr id="56" name="Google Shape;56;g35ff48e154f_1_233"/>
          <p:cNvPicPr preferRelativeResize="0"/>
          <p:nvPr/>
        </p:nvPicPr>
        <p:blipFill rotWithShape="1">
          <a:blip r:embed="rId3">
            <a:alphaModFix/>
          </a:blip>
          <a:srcRect b="0" l="0" r="0" t="0"/>
          <a:stretch/>
        </p:blipFill>
        <p:spPr>
          <a:xfrm>
            <a:off x="1135471" y="6157445"/>
            <a:ext cx="2230212" cy="197634"/>
          </a:xfrm>
          <a:prstGeom prst="rect">
            <a:avLst/>
          </a:prstGeom>
          <a:noFill/>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hoto Left - Compact">
  <p:cSld name="Text and Photo Left - Compact">
    <p:spTree>
      <p:nvGrpSpPr>
        <p:cNvPr id="57" name="Shape 57"/>
        <p:cNvGrpSpPr/>
        <p:nvPr/>
      </p:nvGrpSpPr>
      <p:grpSpPr>
        <a:xfrm>
          <a:off x="0" y="0"/>
          <a:ext cx="0" cy="0"/>
          <a:chOff x="0" y="0"/>
          <a:chExt cx="0" cy="0"/>
        </a:xfrm>
      </p:grpSpPr>
      <p:sp>
        <p:nvSpPr>
          <p:cNvPr id="58" name="Google Shape;58;g35ff48e154f_1_240"/>
          <p:cNvSpPr/>
          <p:nvPr>
            <p:ph idx="2" type="pic"/>
          </p:nvPr>
        </p:nvSpPr>
        <p:spPr>
          <a:xfrm>
            <a:off x="0" y="0"/>
            <a:ext cx="6096000" cy="6794100"/>
          </a:xfrm>
          <a:prstGeom prst="rect">
            <a:avLst/>
          </a:prstGeom>
          <a:solidFill>
            <a:srgbClr val="838787"/>
          </a:solidFill>
          <a:ln cap="flat" cmpd="sng" w="9525">
            <a:solidFill>
              <a:schemeClr val="lt1"/>
            </a:solidFill>
            <a:prstDash val="solid"/>
            <a:round/>
            <a:headEnd len="sm" w="sm" type="none"/>
            <a:tailEnd len="sm" w="sm" type="none"/>
          </a:ln>
        </p:spPr>
      </p:sp>
      <p:sp>
        <p:nvSpPr>
          <p:cNvPr id="59" name="Google Shape;59;g35ff48e154f_1_240"/>
          <p:cNvSpPr txBox="1"/>
          <p:nvPr>
            <p:ph idx="1" type="body"/>
          </p:nvPr>
        </p:nvSpPr>
        <p:spPr>
          <a:xfrm>
            <a:off x="6400800" y="1371600"/>
            <a:ext cx="5486400" cy="48462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Clr>
                <a:schemeClr val="dk1"/>
              </a:buClr>
              <a:buSzPts val="2000"/>
              <a:buNone/>
              <a:defRPr sz="2000">
                <a:latin typeface="Arial"/>
                <a:ea typeface="Arial"/>
                <a:cs typeface="Arial"/>
                <a:sym typeface="Arial"/>
              </a:defRPr>
            </a:lvl1pPr>
            <a:lvl2pPr indent="-342900" lvl="1" marL="914400" algn="l">
              <a:lnSpc>
                <a:spcPct val="100000"/>
              </a:lnSpc>
              <a:spcBef>
                <a:spcPts val="1200"/>
              </a:spcBef>
              <a:spcAft>
                <a:spcPts val="0"/>
              </a:spcAft>
              <a:buClr>
                <a:schemeClr val="dk1"/>
              </a:buClr>
              <a:buSzPts val="1800"/>
              <a:buChar char="•"/>
              <a:defRPr sz="1800">
                <a:latin typeface="Arial"/>
                <a:ea typeface="Arial"/>
                <a:cs typeface="Arial"/>
                <a:sym typeface="Arial"/>
              </a:defRPr>
            </a:lvl2pPr>
            <a:lvl3pPr indent="-330200" lvl="2" marL="1371600" algn="l">
              <a:lnSpc>
                <a:spcPct val="100000"/>
              </a:lnSpc>
              <a:spcBef>
                <a:spcPts val="1200"/>
              </a:spcBef>
              <a:spcAft>
                <a:spcPts val="0"/>
              </a:spcAft>
              <a:buClr>
                <a:schemeClr val="dk1"/>
              </a:buClr>
              <a:buSzPts val="1600"/>
              <a:buChar char="•"/>
              <a:defRPr sz="1600">
                <a:latin typeface="Arial"/>
                <a:ea typeface="Arial"/>
                <a:cs typeface="Arial"/>
                <a:sym typeface="Arial"/>
              </a:defRPr>
            </a:lvl3pPr>
            <a:lvl4pPr indent="-317500" lvl="3" marL="1828800" algn="l">
              <a:lnSpc>
                <a:spcPct val="100000"/>
              </a:lnSpc>
              <a:spcBef>
                <a:spcPts val="1200"/>
              </a:spcBef>
              <a:spcAft>
                <a:spcPts val="0"/>
              </a:spcAft>
              <a:buClr>
                <a:schemeClr val="dk1"/>
              </a:buClr>
              <a:buSzPts val="1400"/>
              <a:buChar char="•"/>
              <a:defRPr sz="1400">
                <a:latin typeface="Arial"/>
                <a:ea typeface="Arial"/>
                <a:cs typeface="Arial"/>
                <a:sym typeface="Arial"/>
              </a:defRPr>
            </a:lvl4pPr>
            <a:lvl5pPr indent="-317500" lvl="4" marL="2286000" algn="l">
              <a:lnSpc>
                <a:spcPct val="100000"/>
              </a:lnSpc>
              <a:spcBef>
                <a:spcPts val="1200"/>
              </a:spcBef>
              <a:spcAft>
                <a:spcPts val="0"/>
              </a:spcAft>
              <a:buClr>
                <a:schemeClr val="dk1"/>
              </a:buClr>
              <a:buSzPts val="1400"/>
              <a:buChar char="•"/>
              <a:defRPr sz="14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0" name="Google Shape;60;g35ff48e154f_1_240"/>
          <p:cNvSpPr txBox="1"/>
          <p:nvPr>
            <p:ph type="title"/>
          </p:nvPr>
        </p:nvSpPr>
        <p:spPr>
          <a:xfrm>
            <a:off x="6400800" y="274320"/>
            <a:ext cx="5486400" cy="909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g35ff48e154f_1_240"/>
          <p:cNvSpPr txBox="1"/>
          <p:nvPr>
            <p:ph idx="10" type="dt"/>
          </p:nvPr>
        </p:nvSpPr>
        <p:spPr>
          <a:xfrm>
            <a:off x="210838" y="6356352"/>
            <a:ext cx="17067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2" name="Google Shape;62;g35ff48e154f_1_240"/>
          <p:cNvSpPr txBox="1"/>
          <p:nvPr>
            <p:ph idx="11" type="ftr"/>
          </p:nvPr>
        </p:nvSpPr>
        <p:spPr>
          <a:xfrm>
            <a:off x="3150828" y="6356352"/>
            <a:ext cx="411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3" name="Google Shape;63;g35ff48e154f_1_240"/>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hoto Right - Extra Compact">
  <p:cSld name="Text and Photo Right - Extra Compact">
    <p:spTree>
      <p:nvGrpSpPr>
        <p:cNvPr id="64" name="Shape 64"/>
        <p:cNvGrpSpPr/>
        <p:nvPr/>
      </p:nvGrpSpPr>
      <p:grpSpPr>
        <a:xfrm>
          <a:off x="0" y="0"/>
          <a:ext cx="0" cy="0"/>
          <a:chOff x="0" y="0"/>
          <a:chExt cx="0" cy="0"/>
        </a:xfrm>
      </p:grpSpPr>
      <p:sp>
        <p:nvSpPr>
          <p:cNvPr id="65" name="Google Shape;65;g35ff48e154f_1_247"/>
          <p:cNvSpPr/>
          <p:nvPr>
            <p:ph idx="2" type="pic"/>
          </p:nvPr>
        </p:nvSpPr>
        <p:spPr>
          <a:xfrm>
            <a:off x="6096000" y="0"/>
            <a:ext cx="6096000" cy="6794100"/>
          </a:xfrm>
          <a:prstGeom prst="rect">
            <a:avLst/>
          </a:prstGeom>
          <a:solidFill>
            <a:srgbClr val="838787"/>
          </a:solidFill>
          <a:ln cap="flat" cmpd="sng" w="9525">
            <a:solidFill>
              <a:schemeClr val="lt1"/>
            </a:solidFill>
            <a:prstDash val="solid"/>
            <a:round/>
            <a:headEnd len="sm" w="sm" type="none"/>
            <a:tailEnd len="sm" w="sm" type="none"/>
          </a:ln>
        </p:spPr>
      </p:sp>
      <p:sp>
        <p:nvSpPr>
          <p:cNvPr id="66" name="Google Shape;66;g35ff48e154f_1_247"/>
          <p:cNvSpPr txBox="1"/>
          <p:nvPr>
            <p:ph idx="1" type="body"/>
          </p:nvPr>
        </p:nvSpPr>
        <p:spPr>
          <a:xfrm>
            <a:off x="274319" y="914400"/>
            <a:ext cx="5486400" cy="53034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Clr>
                <a:schemeClr val="dk1"/>
              </a:buClr>
              <a:buSzPts val="2000"/>
              <a:buNone/>
              <a:defRPr sz="2000">
                <a:latin typeface="Arial"/>
                <a:ea typeface="Arial"/>
                <a:cs typeface="Arial"/>
                <a:sym typeface="Arial"/>
              </a:defRPr>
            </a:lvl1pPr>
            <a:lvl2pPr indent="-342900" lvl="1" marL="914400" algn="l">
              <a:lnSpc>
                <a:spcPct val="100000"/>
              </a:lnSpc>
              <a:spcBef>
                <a:spcPts val="1200"/>
              </a:spcBef>
              <a:spcAft>
                <a:spcPts val="0"/>
              </a:spcAft>
              <a:buClr>
                <a:schemeClr val="dk1"/>
              </a:buClr>
              <a:buSzPts val="1800"/>
              <a:buChar char="•"/>
              <a:defRPr sz="1800">
                <a:latin typeface="Arial"/>
                <a:ea typeface="Arial"/>
                <a:cs typeface="Arial"/>
                <a:sym typeface="Arial"/>
              </a:defRPr>
            </a:lvl2pPr>
            <a:lvl3pPr indent="-330200" lvl="2" marL="1371600" algn="l">
              <a:lnSpc>
                <a:spcPct val="100000"/>
              </a:lnSpc>
              <a:spcBef>
                <a:spcPts val="1200"/>
              </a:spcBef>
              <a:spcAft>
                <a:spcPts val="0"/>
              </a:spcAft>
              <a:buClr>
                <a:schemeClr val="dk1"/>
              </a:buClr>
              <a:buSzPts val="1600"/>
              <a:buChar char="•"/>
              <a:defRPr sz="1600">
                <a:latin typeface="Arial"/>
                <a:ea typeface="Arial"/>
                <a:cs typeface="Arial"/>
                <a:sym typeface="Arial"/>
              </a:defRPr>
            </a:lvl3pPr>
            <a:lvl4pPr indent="-317500" lvl="3" marL="1828800" algn="l">
              <a:lnSpc>
                <a:spcPct val="100000"/>
              </a:lnSpc>
              <a:spcBef>
                <a:spcPts val="1200"/>
              </a:spcBef>
              <a:spcAft>
                <a:spcPts val="0"/>
              </a:spcAft>
              <a:buClr>
                <a:schemeClr val="dk1"/>
              </a:buClr>
              <a:buSzPts val="1400"/>
              <a:buChar char="•"/>
              <a:defRPr sz="1400">
                <a:latin typeface="Arial"/>
                <a:ea typeface="Arial"/>
                <a:cs typeface="Arial"/>
                <a:sym typeface="Arial"/>
              </a:defRPr>
            </a:lvl4pPr>
            <a:lvl5pPr indent="-317500" lvl="4" marL="2286000" algn="l">
              <a:lnSpc>
                <a:spcPct val="100000"/>
              </a:lnSpc>
              <a:spcBef>
                <a:spcPts val="1200"/>
              </a:spcBef>
              <a:spcAft>
                <a:spcPts val="0"/>
              </a:spcAft>
              <a:buClr>
                <a:schemeClr val="dk1"/>
              </a:buClr>
              <a:buSzPts val="1400"/>
              <a:buChar char="•"/>
              <a:defRPr sz="14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67" name="Google Shape;67;g35ff48e154f_1_247"/>
          <p:cNvSpPr txBox="1"/>
          <p:nvPr>
            <p:ph type="title"/>
          </p:nvPr>
        </p:nvSpPr>
        <p:spPr>
          <a:xfrm>
            <a:off x="274320" y="0"/>
            <a:ext cx="5486400" cy="909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g35ff48e154f_1_247"/>
          <p:cNvSpPr txBox="1"/>
          <p:nvPr>
            <p:ph idx="10" type="dt"/>
          </p:nvPr>
        </p:nvSpPr>
        <p:spPr>
          <a:xfrm>
            <a:off x="210838" y="6356352"/>
            <a:ext cx="17067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69" name="Google Shape;69;g35ff48e154f_1_247"/>
          <p:cNvSpPr txBox="1"/>
          <p:nvPr>
            <p:ph idx="11" type="ftr"/>
          </p:nvPr>
        </p:nvSpPr>
        <p:spPr>
          <a:xfrm>
            <a:off x="3150828" y="6356352"/>
            <a:ext cx="411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0" name="Google Shape;70;g35ff48e154f_1_247"/>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ext and Photo Right - Compact">
  <p:cSld name="Text and Photo Right - Compact">
    <p:spTree>
      <p:nvGrpSpPr>
        <p:cNvPr id="71" name="Shape 71"/>
        <p:cNvGrpSpPr/>
        <p:nvPr/>
      </p:nvGrpSpPr>
      <p:grpSpPr>
        <a:xfrm>
          <a:off x="0" y="0"/>
          <a:ext cx="0" cy="0"/>
          <a:chOff x="0" y="0"/>
          <a:chExt cx="0" cy="0"/>
        </a:xfrm>
      </p:grpSpPr>
      <p:sp>
        <p:nvSpPr>
          <p:cNvPr id="72" name="Google Shape;72;g35ff48e154f_1_254"/>
          <p:cNvSpPr/>
          <p:nvPr>
            <p:ph idx="2" type="pic"/>
          </p:nvPr>
        </p:nvSpPr>
        <p:spPr>
          <a:xfrm>
            <a:off x="6096000" y="0"/>
            <a:ext cx="6096000" cy="6794100"/>
          </a:xfrm>
          <a:prstGeom prst="rect">
            <a:avLst/>
          </a:prstGeom>
          <a:solidFill>
            <a:srgbClr val="838787"/>
          </a:solidFill>
          <a:ln cap="flat" cmpd="sng" w="9525">
            <a:solidFill>
              <a:schemeClr val="lt1"/>
            </a:solidFill>
            <a:prstDash val="solid"/>
            <a:round/>
            <a:headEnd len="sm" w="sm" type="none"/>
            <a:tailEnd len="sm" w="sm" type="none"/>
          </a:ln>
        </p:spPr>
      </p:sp>
      <p:sp>
        <p:nvSpPr>
          <p:cNvPr id="73" name="Google Shape;73;g35ff48e154f_1_254"/>
          <p:cNvSpPr txBox="1"/>
          <p:nvPr>
            <p:ph idx="1" type="body"/>
          </p:nvPr>
        </p:nvSpPr>
        <p:spPr>
          <a:xfrm>
            <a:off x="274319" y="1371600"/>
            <a:ext cx="5486400" cy="4846200"/>
          </a:xfrm>
          <a:prstGeom prst="rect">
            <a:avLst/>
          </a:prstGeom>
          <a:noFill/>
          <a:ln>
            <a:noFill/>
          </a:ln>
        </p:spPr>
        <p:txBody>
          <a:bodyPr anchorCtr="0" anchor="t" bIns="45700" lIns="91425" spcFirstLastPara="1" rIns="91425" wrap="square" tIns="45700">
            <a:normAutofit/>
          </a:bodyPr>
          <a:lstStyle>
            <a:lvl1pPr indent="-228600" lvl="0" marL="457200" algn="l">
              <a:lnSpc>
                <a:spcPct val="100000"/>
              </a:lnSpc>
              <a:spcBef>
                <a:spcPts val="1200"/>
              </a:spcBef>
              <a:spcAft>
                <a:spcPts val="0"/>
              </a:spcAft>
              <a:buClr>
                <a:schemeClr val="dk1"/>
              </a:buClr>
              <a:buSzPts val="2000"/>
              <a:buNone/>
              <a:defRPr sz="2000">
                <a:latin typeface="Arial"/>
                <a:ea typeface="Arial"/>
                <a:cs typeface="Arial"/>
                <a:sym typeface="Arial"/>
              </a:defRPr>
            </a:lvl1pPr>
            <a:lvl2pPr indent="-342900" lvl="1" marL="914400" algn="l">
              <a:lnSpc>
                <a:spcPct val="100000"/>
              </a:lnSpc>
              <a:spcBef>
                <a:spcPts val="1200"/>
              </a:spcBef>
              <a:spcAft>
                <a:spcPts val="0"/>
              </a:spcAft>
              <a:buClr>
                <a:schemeClr val="dk1"/>
              </a:buClr>
              <a:buSzPts val="1800"/>
              <a:buChar char="•"/>
              <a:defRPr sz="1800">
                <a:latin typeface="Arial"/>
                <a:ea typeface="Arial"/>
                <a:cs typeface="Arial"/>
                <a:sym typeface="Arial"/>
              </a:defRPr>
            </a:lvl2pPr>
            <a:lvl3pPr indent="-330200" lvl="2" marL="1371600" algn="l">
              <a:lnSpc>
                <a:spcPct val="100000"/>
              </a:lnSpc>
              <a:spcBef>
                <a:spcPts val="1200"/>
              </a:spcBef>
              <a:spcAft>
                <a:spcPts val="0"/>
              </a:spcAft>
              <a:buClr>
                <a:schemeClr val="dk1"/>
              </a:buClr>
              <a:buSzPts val="1600"/>
              <a:buChar char="•"/>
              <a:defRPr sz="1600">
                <a:latin typeface="Arial"/>
                <a:ea typeface="Arial"/>
                <a:cs typeface="Arial"/>
                <a:sym typeface="Arial"/>
              </a:defRPr>
            </a:lvl3pPr>
            <a:lvl4pPr indent="-317500" lvl="3" marL="1828800" algn="l">
              <a:lnSpc>
                <a:spcPct val="100000"/>
              </a:lnSpc>
              <a:spcBef>
                <a:spcPts val="1200"/>
              </a:spcBef>
              <a:spcAft>
                <a:spcPts val="0"/>
              </a:spcAft>
              <a:buClr>
                <a:schemeClr val="dk1"/>
              </a:buClr>
              <a:buSzPts val="1400"/>
              <a:buChar char="•"/>
              <a:defRPr sz="1400">
                <a:latin typeface="Arial"/>
                <a:ea typeface="Arial"/>
                <a:cs typeface="Arial"/>
                <a:sym typeface="Arial"/>
              </a:defRPr>
            </a:lvl4pPr>
            <a:lvl5pPr indent="-317500" lvl="4" marL="2286000" algn="l">
              <a:lnSpc>
                <a:spcPct val="100000"/>
              </a:lnSpc>
              <a:spcBef>
                <a:spcPts val="1200"/>
              </a:spcBef>
              <a:spcAft>
                <a:spcPts val="0"/>
              </a:spcAft>
              <a:buClr>
                <a:schemeClr val="dk1"/>
              </a:buClr>
              <a:buSzPts val="1400"/>
              <a:buChar char="•"/>
              <a:defRPr sz="1400">
                <a:latin typeface="Arial"/>
                <a:ea typeface="Arial"/>
                <a:cs typeface="Arial"/>
                <a:sym typeface="Arial"/>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4" name="Google Shape;74;g35ff48e154f_1_254"/>
          <p:cNvSpPr txBox="1"/>
          <p:nvPr>
            <p:ph type="title"/>
          </p:nvPr>
        </p:nvSpPr>
        <p:spPr>
          <a:xfrm>
            <a:off x="274320" y="274320"/>
            <a:ext cx="5486400" cy="9096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75" name="Google Shape;75;g35ff48e154f_1_254"/>
          <p:cNvSpPr txBox="1"/>
          <p:nvPr>
            <p:ph idx="10" type="dt"/>
          </p:nvPr>
        </p:nvSpPr>
        <p:spPr>
          <a:xfrm>
            <a:off x="210838" y="6356352"/>
            <a:ext cx="17067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6" name="Google Shape;76;g35ff48e154f_1_254"/>
          <p:cNvSpPr txBox="1"/>
          <p:nvPr>
            <p:ph idx="11" type="ftr"/>
          </p:nvPr>
        </p:nvSpPr>
        <p:spPr>
          <a:xfrm>
            <a:off x="3150828" y="6356352"/>
            <a:ext cx="4114800" cy="365100"/>
          </a:xfrm>
          <a:prstGeom prst="rect">
            <a:avLst/>
          </a:prstGeom>
          <a:noFill/>
          <a:ln>
            <a:noFill/>
          </a:ln>
        </p:spPr>
        <p:txBody>
          <a:bodyPr anchorCtr="0" anchor="ctr" bIns="45700" lIns="91425" spcFirstLastPara="1" rIns="91425" wrap="square" tIns="45700">
            <a:noAutofit/>
          </a:bodyPr>
          <a:lstStyle>
            <a:lvl1pPr lvl="0"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400" u="none" cap="none" strike="noStrike">
                <a:solidFill>
                  <a:srgbClr val="000000"/>
                </a:solidFill>
                <a:latin typeface="Arial"/>
                <a:ea typeface="Arial"/>
                <a:cs typeface="Arial"/>
                <a:sym typeface="Arial"/>
              </a:defRPr>
            </a:lvl9pPr>
          </a:lstStyle>
          <a:p/>
        </p:txBody>
      </p:sp>
      <p:sp>
        <p:nvSpPr>
          <p:cNvPr id="77" name="Google Shape;77;g35ff48e154f_1_254"/>
          <p:cNvSpPr txBox="1"/>
          <p:nvPr>
            <p:ph idx="12" type="sldNum"/>
          </p:nvPr>
        </p:nvSpPr>
        <p:spPr>
          <a:xfrm>
            <a:off x="11304231" y="6374108"/>
            <a:ext cx="688800" cy="365100"/>
          </a:xfrm>
          <a:prstGeom prst="rect">
            <a:avLst/>
          </a:prstGeom>
          <a:noFill/>
          <a:ln>
            <a:noFill/>
          </a:ln>
        </p:spPr>
        <p:txBody>
          <a:bodyPr anchorCtr="0" anchor="ctr" bIns="45700" lIns="91425" spcFirstLastPara="1" rIns="91425" wrap="square" tIns="45700">
            <a:noAutofit/>
          </a:bodyPr>
          <a:lstStyle>
            <a:lvl1pPr indent="0" lvl="0"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22" Type="http://schemas.openxmlformats.org/officeDocument/2006/relationships/theme" Target="../theme/theme1.xml"/><Relationship Id="rId10" Type="http://schemas.openxmlformats.org/officeDocument/2006/relationships/slideLayout" Target="../slideLayouts/slideLayout10.xml"/><Relationship Id="rId21" Type="http://schemas.openxmlformats.org/officeDocument/2006/relationships/slideLayout" Target="../slideLayouts/slideLayout21.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slideLayout" Target="../slideLayouts/slideLayout23.xml"/><Relationship Id="rId3" Type="http://schemas.openxmlformats.org/officeDocument/2006/relationships/slideLayout" Target="../slideLayouts/slideLayout24.xml"/><Relationship Id="rId4" Type="http://schemas.openxmlformats.org/officeDocument/2006/relationships/slideLayout" Target="../slideLayouts/slideLayout25.xml"/><Relationship Id="rId5"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40"/>
          <p:cNvSpPr txBox="1"/>
          <p:nvPr>
            <p:ph type="title"/>
          </p:nvPr>
        </p:nvSpPr>
        <p:spPr>
          <a:xfrm>
            <a:off x="975360" y="365760"/>
            <a:ext cx="10515600" cy="579752"/>
          </a:xfrm>
          <a:prstGeom prst="rect">
            <a:avLst/>
          </a:prstGeom>
          <a:noFill/>
          <a:ln>
            <a:noFill/>
          </a:ln>
        </p:spPr>
        <p:txBody>
          <a:bodyPr anchorCtr="0" anchor="t" bIns="0" lIns="91425" spcFirstLastPara="1" rIns="91425" wrap="square" tIns="0">
            <a:noAutofit/>
          </a:bodyPr>
          <a:lstStyle>
            <a:lvl1pPr lvl="0" marR="0" rtl="0" algn="l">
              <a:lnSpc>
                <a:spcPct val="90000"/>
              </a:lnSpc>
              <a:spcBef>
                <a:spcPts val="0"/>
              </a:spcBef>
              <a:spcAft>
                <a:spcPts val="0"/>
              </a:spcAft>
              <a:buClr>
                <a:srgbClr val="A4BF60"/>
              </a:buClr>
              <a:buSzPts val="3400"/>
              <a:buFont typeface="Arial"/>
              <a:buNone/>
              <a:defRPr b="0" i="0" sz="3400" u="none" cap="none" strike="noStrike">
                <a:solidFill>
                  <a:srgbClr val="A4BF6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1" name="Google Shape;11;p40"/>
          <p:cNvSpPr txBox="1"/>
          <p:nvPr>
            <p:ph idx="1" type="body"/>
          </p:nvPr>
        </p:nvSpPr>
        <p:spPr>
          <a:xfrm>
            <a:off x="975360" y="1280161"/>
            <a:ext cx="10515600" cy="5039359"/>
          </a:xfrm>
          <a:prstGeom prst="rect">
            <a:avLst/>
          </a:prstGeom>
          <a:noFill/>
          <a:ln>
            <a:noFill/>
          </a:ln>
        </p:spPr>
        <p:txBody>
          <a:bodyPr anchorCtr="0" anchor="t" bIns="0" lIns="91425" spcFirstLastPara="1" rIns="91425" wrap="square" tIns="0">
            <a:noAutofit/>
          </a:bodyPr>
          <a:lstStyle>
            <a:lvl1pPr indent="-228600" lvl="0" marL="457200" marR="0" rtl="0" algn="l">
              <a:lnSpc>
                <a:spcPct val="100000"/>
              </a:lnSpc>
              <a:spcBef>
                <a:spcPts val="0"/>
              </a:spcBef>
              <a:spcAft>
                <a:spcPts val="0"/>
              </a:spcAft>
              <a:buClr>
                <a:srgbClr val="008D70"/>
              </a:buClr>
              <a:buSzPts val="2000"/>
              <a:buFont typeface="Arial"/>
              <a:buNone/>
              <a:defRPr b="0" i="0" sz="2000" u="none" cap="none" strike="noStrike">
                <a:solidFill>
                  <a:schemeClr val="dk1"/>
                </a:solidFill>
                <a:latin typeface="Arial"/>
                <a:ea typeface="Arial"/>
                <a:cs typeface="Arial"/>
                <a:sym typeface="Arial"/>
              </a:defRPr>
            </a:lvl1pPr>
            <a:lvl2pPr indent="-355600" lvl="1" marL="914400" marR="0" rtl="0" algn="l">
              <a:lnSpc>
                <a:spcPct val="100000"/>
              </a:lnSpc>
              <a:spcBef>
                <a:spcPts val="600"/>
              </a:spcBef>
              <a:spcAft>
                <a:spcPts val="0"/>
              </a:spcAft>
              <a:buClr>
                <a:srgbClr val="8E4371"/>
              </a:buClr>
              <a:buSzPts val="2000"/>
              <a:buFont typeface="Arial"/>
              <a:buChar char="•"/>
              <a:defRPr b="0" i="0" sz="2000" u="none" cap="none" strike="noStrike">
                <a:solidFill>
                  <a:schemeClr val="dk1"/>
                </a:solidFill>
                <a:latin typeface="Arial"/>
                <a:ea typeface="Arial"/>
                <a:cs typeface="Arial"/>
                <a:sym typeface="Arial"/>
              </a:defRPr>
            </a:lvl2pPr>
            <a:lvl3pPr indent="-355600" lvl="2" marL="1371600" marR="0" rtl="0" algn="l">
              <a:lnSpc>
                <a:spcPct val="100000"/>
              </a:lnSpc>
              <a:spcBef>
                <a:spcPts val="0"/>
              </a:spcBef>
              <a:spcAft>
                <a:spcPts val="0"/>
              </a:spcAft>
              <a:buClr>
                <a:srgbClr val="A4BF60"/>
              </a:buClr>
              <a:buSzPts val="2000"/>
              <a:buFont typeface="Arial"/>
              <a:buChar char="•"/>
              <a:defRPr b="0" i="0" sz="2000" u="none" cap="none" strike="noStrike">
                <a:solidFill>
                  <a:schemeClr val="dk1"/>
                </a:solidFill>
                <a:latin typeface="Arial"/>
                <a:ea typeface="Arial"/>
                <a:cs typeface="Arial"/>
                <a:sym typeface="Arial"/>
              </a:defRPr>
            </a:lvl3pPr>
            <a:lvl4pPr indent="-355600" lvl="3" marL="18288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2" name="Google Shape;12;p40"/>
          <p:cNvSpPr/>
          <p:nvPr/>
        </p:nvSpPr>
        <p:spPr>
          <a:xfrm>
            <a:off x="0" y="0"/>
            <a:ext cx="555413" cy="6654800"/>
          </a:xfrm>
          <a:prstGeom prst="rect">
            <a:avLst/>
          </a:prstGeom>
          <a:solidFill>
            <a:srgbClr val="14435D"/>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3" name="Google Shape;13;p40"/>
          <p:cNvSpPr/>
          <p:nvPr/>
        </p:nvSpPr>
        <p:spPr>
          <a:xfrm>
            <a:off x="0" y="6654800"/>
            <a:ext cx="12192000" cy="203200"/>
          </a:xfrm>
          <a:prstGeom prst="rect">
            <a:avLst/>
          </a:prstGeom>
          <a:solidFill>
            <a:srgbClr val="718E9E"/>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Arial"/>
              <a:ea typeface="Arial"/>
              <a:cs typeface="Arial"/>
              <a:sym typeface="Arial"/>
            </a:endParaRPr>
          </a:p>
        </p:txBody>
      </p:sp>
      <p:sp>
        <p:nvSpPr>
          <p:cNvPr id="14" name="Google Shape;14;p40"/>
          <p:cNvSpPr txBox="1"/>
          <p:nvPr>
            <p:ph idx="12" type="sldNum"/>
          </p:nvPr>
        </p:nvSpPr>
        <p:spPr>
          <a:xfrm>
            <a:off x="10438554" y="6654800"/>
            <a:ext cx="977053" cy="203200"/>
          </a:xfrm>
          <a:prstGeom prst="rect">
            <a:avLst/>
          </a:prstGeom>
          <a:noFill/>
          <a:ln>
            <a:noFill/>
          </a:ln>
        </p:spPr>
        <p:txBody>
          <a:bodyPr anchorCtr="0" anchor="ctr" bIns="0" lIns="0" spcFirstLastPara="1" rIns="0" wrap="square" tIns="0">
            <a:noAutofit/>
          </a:bodyPr>
          <a:lstStyle>
            <a:lvl1pPr indent="0" lvl="0"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800"/>
              <a:buFont typeface="Arial"/>
              <a:buNone/>
              <a:defRPr b="1" i="0" sz="800" u="none" cap="none" strike="noStrike">
                <a:solidFill>
                  <a:schemeClr val="lt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64" name="Shape 164"/>
        <p:cNvGrpSpPr/>
        <p:nvPr/>
      </p:nvGrpSpPr>
      <p:grpSpPr>
        <a:xfrm>
          <a:off x="0" y="0"/>
          <a:ext cx="0" cy="0"/>
          <a:chOff x="0" y="0"/>
          <a:chExt cx="0" cy="0"/>
        </a:xfrm>
      </p:grpSpPr>
      <p:sp>
        <p:nvSpPr>
          <p:cNvPr id="165" name="Google Shape;165;g37e1c3b218c_0_439"/>
          <p:cNvSpPr txBox="1"/>
          <p:nvPr>
            <p:ph type="title"/>
          </p:nvPr>
        </p:nvSpPr>
        <p:spPr>
          <a:xfrm>
            <a:off x="838200" y="365126"/>
            <a:ext cx="10515600" cy="1325700"/>
          </a:xfrm>
          <a:prstGeom prst="rect">
            <a:avLst/>
          </a:prstGeom>
          <a:noFill/>
          <a:ln>
            <a:noFill/>
          </a:ln>
        </p:spPr>
        <p:txBody>
          <a:bodyPr anchorCtr="0" anchor="ctr" bIns="27725" lIns="55450" spcFirstLastPara="1" rIns="55450" wrap="square" tIns="27725">
            <a:normAutofit/>
          </a:bodyPr>
          <a:lstStyle>
            <a:lvl1pPr lvl="0" marR="0" algn="l">
              <a:lnSpc>
                <a:spcPct val="90000"/>
              </a:lnSpc>
              <a:spcBef>
                <a:spcPts val="0"/>
              </a:spcBef>
              <a:spcAft>
                <a:spcPts val="0"/>
              </a:spcAft>
              <a:buClr>
                <a:schemeClr val="dk1"/>
              </a:buClr>
              <a:buSzPts val="4400"/>
              <a:buFont typeface="Play"/>
              <a:buNone/>
              <a:defRPr b="0" i="0" sz="4400" u="none" cap="none" strike="noStrike">
                <a:solidFill>
                  <a:schemeClr val="dk1"/>
                </a:solidFill>
                <a:latin typeface="Play"/>
                <a:ea typeface="Play"/>
                <a:cs typeface="Play"/>
                <a:sym typeface="Play"/>
              </a:defRPr>
            </a:lvl1pPr>
            <a:lvl2pPr lvl="1">
              <a:spcBef>
                <a:spcPts val="0"/>
              </a:spcBef>
              <a:spcAft>
                <a:spcPts val="0"/>
              </a:spcAft>
              <a:buSzPts val="800"/>
              <a:buNone/>
              <a:defRPr sz="1100"/>
            </a:lvl2pPr>
            <a:lvl3pPr lvl="2">
              <a:spcBef>
                <a:spcPts val="0"/>
              </a:spcBef>
              <a:spcAft>
                <a:spcPts val="0"/>
              </a:spcAft>
              <a:buSzPts val="800"/>
              <a:buNone/>
              <a:defRPr sz="1100"/>
            </a:lvl3pPr>
            <a:lvl4pPr lvl="3">
              <a:spcBef>
                <a:spcPts val="0"/>
              </a:spcBef>
              <a:spcAft>
                <a:spcPts val="0"/>
              </a:spcAft>
              <a:buSzPts val="800"/>
              <a:buNone/>
              <a:defRPr sz="1100"/>
            </a:lvl4pPr>
            <a:lvl5pPr lvl="4">
              <a:spcBef>
                <a:spcPts val="0"/>
              </a:spcBef>
              <a:spcAft>
                <a:spcPts val="0"/>
              </a:spcAft>
              <a:buSzPts val="800"/>
              <a:buNone/>
              <a:defRPr sz="1100"/>
            </a:lvl5pPr>
            <a:lvl6pPr lvl="5">
              <a:spcBef>
                <a:spcPts val="0"/>
              </a:spcBef>
              <a:spcAft>
                <a:spcPts val="0"/>
              </a:spcAft>
              <a:buSzPts val="800"/>
              <a:buNone/>
              <a:defRPr sz="1100"/>
            </a:lvl6pPr>
            <a:lvl7pPr lvl="6">
              <a:spcBef>
                <a:spcPts val="0"/>
              </a:spcBef>
              <a:spcAft>
                <a:spcPts val="0"/>
              </a:spcAft>
              <a:buSzPts val="800"/>
              <a:buNone/>
              <a:defRPr sz="1100"/>
            </a:lvl7pPr>
            <a:lvl8pPr lvl="7">
              <a:spcBef>
                <a:spcPts val="0"/>
              </a:spcBef>
              <a:spcAft>
                <a:spcPts val="0"/>
              </a:spcAft>
              <a:buSzPts val="800"/>
              <a:buNone/>
              <a:defRPr sz="1100"/>
            </a:lvl8pPr>
            <a:lvl9pPr lvl="8">
              <a:spcBef>
                <a:spcPts val="0"/>
              </a:spcBef>
              <a:spcAft>
                <a:spcPts val="0"/>
              </a:spcAft>
              <a:buSzPts val="800"/>
              <a:buNone/>
              <a:defRPr sz="1100"/>
            </a:lvl9pPr>
          </a:lstStyle>
          <a:p/>
        </p:txBody>
      </p:sp>
      <p:sp>
        <p:nvSpPr>
          <p:cNvPr id="166" name="Google Shape;166;g37e1c3b218c_0_439"/>
          <p:cNvSpPr txBox="1"/>
          <p:nvPr>
            <p:ph idx="1" type="body"/>
          </p:nvPr>
        </p:nvSpPr>
        <p:spPr>
          <a:xfrm>
            <a:off x="838200" y="1825625"/>
            <a:ext cx="10515600" cy="4351500"/>
          </a:xfrm>
          <a:prstGeom prst="rect">
            <a:avLst/>
          </a:prstGeom>
          <a:noFill/>
          <a:ln>
            <a:noFill/>
          </a:ln>
        </p:spPr>
        <p:txBody>
          <a:bodyPr anchorCtr="0" anchor="t" bIns="27725" lIns="55450" spcFirstLastPara="1" rIns="55450" wrap="square" tIns="27725">
            <a:normAutofit/>
          </a:bodyPr>
          <a:lstStyle>
            <a:lvl1pPr indent="-406400" lvl="0" marL="457200" marR="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1pPr>
            <a:lvl2pPr indent="-381000" lvl="1" marL="914400" marR="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2pPr>
            <a:lvl3pPr indent="-355600" lvl="2" marL="1371600" marR="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3pPr>
            <a:lvl4pPr indent="-342900" lvl="3" marL="1828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4pPr>
            <a:lvl5pPr indent="-342900" lvl="4" marL="22860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5pPr>
            <a:lvl6pPr indent="-342900" lvl="5" marL="27432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167" name="Google Shape;167;g37e1c3b218c_0_439"/>
          <p:cNvSpPr txBox="1"/>
          <p:nvPr>
            <p:ph idx="10" type="dt"/>
          </p:nvPr>
        </p:nvSpPr>
        <p:spPr>
          <a:xfrm>
            <a:off x="838200" y="6356351"/>
            <a:ext cx="2743200" cy="365100"/>
          </a:xfrm>
          <a:prstGeom prst="rect">
            <a:avLst/>
          </a:prstGeom>
          <a:noFill/>
          <a:ln>
            <a:noFill/>
          </a:ln>
        </p:spPr>
        <p:txBody>
          <a:bodyPr anchorCtr="0" anchor="ctr" bIns="27725" lIns="55450" spcFirstLastPara="1" rIns="55450" wrap="square" tIns="27725">
            <a:noAutofit/>
          </a:bodyPr>
          <a:lstStyle>
            <a:lvl1pPr lvl="0" algn="l">
              <a:spcBef>
                <a:spcPts val="0"/>
              </a:spcBef>
              <a:spcAft>
                <a:spcPts val="0"/>
              </a:spcAft>
              <a:buSzPts val="800"/>
              <a:buNone/>
              <a:defRPr sz="1200">
                <a:solidFill>
                  <a:srgbClr val="757575"/>
                </a:solidFill>
              </a:defRPr>
            </a:lvl1pPr>
            <a:lvl2pPr lvl="1">
              <a:spcBef>
                <a:spcPts val="0"/>
              </a:spcBef>
              <a:spcAft>
                <a:spcPts val="0"/>
              </a:spcAft>
              <a:buSzPts val="800"/>
              <a:buNone/>
              <a:defRPr sz="1100"/>
            </a:lvl2pPr>
            <a:lvl3pPr lvl="2">
              <a:spcBef>
                <a:spcPts val="0"/>
              </a:spcBef>
              <a:spcAft>
                <a:spcPts val="0"/>
              </a:spcAft>
              <a:buSzPts val="800"/>
              <a:buNone/>
              <a:defRPr sz="1100"/>
            </a:lvl3pPr>
            <a:lvl4pPr lvl="3">
              <a:spcBef>
                <a:spcPts val="0"/>
              </a:spcBef>
              <a:spcAft>
                <a:spcPts val="0"/>
              </a:spcAft>
              <a:buSzPts val="800"/>
              <a:buNone/>
              <a:defRPr sz="1100"/>
            </a:lvl4pPr>
            <a:lvl5pPr lvl="4">
              <a:spcBef>
                <a:spcPts val="0"/>
              </a:spcBef>
              <a:spcAft>
                <a:spcPts val="0"/>
              </a:spcAft>
              <a:buSzPts val="800"/>
              <a:buNone/>
              <a:defRPr sz="1100"/>
            </a:lvl5pPr>
            <a:lvl6pPr lvl="5">
              <a:spcBef>
                <a:spcPts val="0"/>
              </a:spcBef>
              <a:spcAft>
                <a:spcPts val="0"/>
              </a:spcAft>
              <a:buSzPts val="800"/>
              <a:buNone/>
              <a:defRPr sz="1100"/>
            </a:lvl6pPr>
            <a:lvl7pPr lvl="6">
              <a:spcBef>
                <a:spcPts val="0"/>
              </a:spcBef>
              <a:spcAft>
                <a:spcPts val="0"/>
              </a:spcAft>
              <a:buSzPts val="800"/>
              <a:buNone/>
              <a:defRPr sz="1100"/>
            </a:lvl7pPr>
            <a:lvl8pPr lvl="7">
              <a:spcBef>
                <a:spcPts val="0"/>
              </a:spcBef>
              <a:spcAft>
                <a:spcPts val="0"/>
              </a:spcAft>
              <a:buSzPts val="800"/>
              <a:buNone/>
              <a:defRPr sz="1100"/>
            </a:lvl8pPr>
            <a:lvl9pPr lvl="8">
              <a:spcBef>
                <a:spcPts val="0"/>
              </a:spcBef>
              <a:spcAft>
                <a:spcPts val="0"/>
              </a:spcAft>
              <a:buSzPts val="800"/>
              <a:buNone/>
              <a:defRPr sz="1100"/>
            </a:lvl9pPr>
          </a:lstStyle>
          <a:p/>
        </p:txBody>
      </p:sp>
      <p:sp>
        <p:nvSpPr>
          <p:cNvPr id="168" name="Google Shape;168;g37e1c3b218c_0_439"/>
          <p:cNvSpPr txBox="1"/>
          <p:nvPr>
            <p:ph idx="11" type="ftr"/>
          </p:nvPr>
        </p:nvSpPr>
        <p:spPr>
          <a:xfrm>
            <a:off x="4038600" y="6356351"/>
            <a:ext cx="4114800" cy="365100"/>
          </a:xfrm>
          <a:prstGeom prst="rect">
            <a:avLst/>
          </a:prstGeom>
          <a:noFill/>
          <a:ln>
            <a:noFill/>
          </a:ln>
        </p:spPr>
        <p:txBody>
          <a:bodyPr anchorCtr="0" anchor="ctr" bIns="27725" lIns="55450" spcFirstLastPara="1" rIns="55450" wrap="square" tIns="27725">
            <a:noAutofit/>
          </a:bodyPr>
          <a:lstStyle>
            <a:lvl1pPr lvl="0" algn="ctr">
              <a:spcBef>
                <a:spcPts val="0"/>
              </a:spcBef>
              <a:spcAft>
                <a:spcPts val="0"/>
              </a:spcAft>
              <a:buSzPts val="800"/>
              <a:buNone/>
              <a:defRPr sz="1200">
                <a:solidFill>
                  <a:srgbClr val="757575"/>
                </a:solidFill>
              </a:defRPr>
            </a:lvl1pPr>
            <a:lvl2pPr lvl="1">
              <a:spcBef>
                <a:spcPts val="0"/>
              </a:spcBef>
              <a:spcAft>
                <a:spcPts val="0"/>
              </a:spcAft>
              <a:buSzPts val="800"/>
              <a:buNone/>
              <a:defRPr sz="1100"/>
            </a:lvl2pPr>
            <a:lvl3pPr lvl="2">
              <a:spcBef>
                <a:spcPts val="0"/>
              </a:spcBef>
              <a:spcAft>
                <a:spcPts val="0"/>
              </a:spcAft>
              <a:buSzPts val="800"/>
              <a:buNone/>
              <a:defRPr sz="1100"/>
            </a:lvl3pPr>
            <a:lvl4pPr lvl="3">
              <a:spcBef>
                <a:spcPts val="0"/>
              </a:spcBef>
              <a:spcAft>
                <a:spcPts val="0"/>
              </a:spcAft>
              <a:buSzPts val="800"/>
              <a:buNone/>
              <a:defRPr sz="1100"/>
            </a:lvl4pPr>
            <a:lvl5pPr lvl="4">
              <a:spcBef>
                <a:spcPts val="0"/>
              </a:spcBef>
              <a:spcAft>
                <a:spcPts val="0"/>
              </a:spcAft>
              <a:buSzPts val="800"/>
              <a:buNone/>
              <a:defRPr sz="1100"/>
            </a:lvl5pPr>
            <a:lvl6pPr lvl="5">
              <a:spcBef>
                <a:spcPts val="0"/>
              </a:spcBef>
              <a:spcAft>
                <a:spcPts val="0"/>
              </a:spcAft>
              <a:buSzPts val="800"/>
              <a:buNone/>
              <a:defRPr sz="1100"/>
            </a:lvl6pPr>
            <a:lvl7pPr lvl="6">
              <a:spcBef>
                <a:spcPts val="0"/>
              </a:spcBef>
              <a:spcAft>
                <a:spcPts val="0"/>
              </a:spcAft>
              <a:buSzPts val="800"/>
              <a:buNone/>
              <a:defRPr sz="1100"/>
            </a:lvl7pPr>
            <a:lvl8pPr lvl="7">
              <a:spcBef>
                <a:spcPts val="0"/>
              </a:spcBef>
              <a:spcAft>
                <a:spcPts val="0"/>
              </a:spcAft>
              <a:buSzPts val="800"/>
              <a:buNone/>
              <a:defRPr sz="1100"/>
            </a:lvl8pPr>
            <a:lvl9pPr lvl="8">
              <a:spcBef>
                <a:spcPts val="0"/>
              </a:spcBef>
              <a:spcAft>
                <a:spcPts val="0"/>
              </a:spcAft>
              <a:buSzPts val="800"/>
              <a:buNone/>
              <a:defRPr sz="1100"/>
            </a:lvl9pPr>
          </a:lstStyle>
          <a:p/>
        </p:txBody>
      </p:sp>
      <p:sp>
        <p:nvSpPr>
          <p:cNvPr id="169" name="Google Shape;169;g37e1c3b218c_0_439"/>
          <p:cNvSpPr txBox="1"/>
          <p:nvPr>
            <p:ph idx="12" type="sldNum"/>
          </p:nvPr>
        </p:nvSpPr>
        <p:spPr>
          <a:xfrm>
            <a:off x="8610600" y="6356351"/>
            <a:ext cx="2743200" cy="365100"/>
          </a:xfrm>
          <a:prstGeom prst="rect">
            <a:avLst/>
          </a:prstGeom>
          <a:noFill/>
          <a:ln>
            <a:noFill/>
          </a:ln>
        </p:spPr>
        <p:txBody>
          <a:bodyPr anchorCtr="0" anchor="ctr" bIns="27725" lIns="55450" spcFirstLastPara="1" rIns="55450" wrap="square" tIns="27725">
            <a:noAutofit/>
          </a:bodyPr>
          <a:lstStyle>
            <a:lvl1pPr indent="0" lvl="0" algn="r">
              <a:spcBef>
                <a:spcPts val="0"/>
              </a:spcBef>
              <a:buNone/>
              <a:defRPr sz="1200">
                <a:solidFill>
                  <a:srgbClr val="757575"/>
                </a:solidFill>
              </a:defRPr>
            </a:lvl1pPr>
            <a:lvl2pPr indent="0" lvl="1" algn="r">
              <a:spcBef>
                <a:spcPts val="0"/>
              </a:spcBef>
              <a:buNone/>
              <a:defRPr sz="1200">
                <a:solidFill>
                  <a:srgbClr val="757575"/>
                </a:solidFill>
              </a:defRPr>
            </a:lvl2pPr>
            <a:lvl3pPr indent="0" lvl="2" algn="r">
              <a:spcBef>
                <a:spcPts val="0"/>
              </a:spcBef>
              <a:buNone/>
              <a:defRPr sz="1200">
                <a:solidFill>
                  <a:srgbClr val="757575"/>
                </a:solidFill>
              </a:defRPr>
            </a:lvl3pPr>
            <a:lvl4pPr indent="0" lvl="3" algn="r">
              <a:spcBef>
                <a:spcPts val="0"/>
              </a:spcBef>
              <a:buNone/>
              <a:defRPr sz="1200">
                <a:solidFill>
                  <a:srgbClr val="757575"/>
                </a:solidFill>
              </a:defRPr>
            </a:lvl4pPr>
            <a:lvl5pPr indent="0" lvl="4" algn="r">
              <a:spcBef>
                <a:spcPts val="0"/>
              </a:spcBef>
              <a:buNone/>
              <a:defRPr sz="1200">
                <a:solidFill>
                  <a:srgbClr val="757575"/>
                </a:solidFill>
              </a:defRPr>
            </a:lvl5pPr>
            <a:lvl6pPr indent="0" lvl="5" algn="r">
              <a:spcBef>
                <a:spcPts val="0"/>
              </a:spcBef>
              <a:buNone/>
              <a:defRPr sz="1200">
                <a:solidFill>
                  <a:srgbClr val="757575"/>
                </a:solidFill>
              </a:defRPr>
            </a:lvl6pPr>
            <a:lvl7pPr indent="0" lvl="6" algn="r">
              <a:spcBef>
                <a:spcPts val="0"/>
              </a:spcBef>
              <a:buNone/>
              <a:defRPr sz="1200">
                <a:solidFill>
                  <a:srgbClr val="757575"/>
                </a:solidFill>
              </a:defRPr>
            </a:lvl7pPr>
            <a:lvl8pPr indent="0" lvl="7" algn="r">
              <a:spcBef>
                <a:spcPts val="0"/>
              </a:spcBef>
              <a:buNone/>
              <a:defRPr sz="1200">
                <a:solidFill>
                  <a:srgbClr val="757575"/>
                </a:solidFill>
              </a:defRPr>
            </a:lvl8pPr>
            <a:lvl9pPr indent="0" lvl="8" algn="r">
              <a:spcBef>
                <a:spcPts val="0"/>
              </a:spcBef>
              <a:buNone/>
              <a:defRPr sz="1200">
                <a:solidFill>
                  <a:srgbClr val="757575"/>
                </a:solidFil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71" r:id="rId1"/>
    <p:sldLayoutId id="2147483672" r:id="rId2"/>
    <p:sldLayoutId id="2147483673" r:id="rId3"/>
    <p:sldLayoutId id="2147483674" r:id="rId4"/>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0.xml"/><Relationship Id="rId3" Type="http://schemas.openxmlformats.org/officeDocument/2006/relationships/image" Target="../media/image6.png"/><Relationship Id="rId4" Type="http://schemas.openxmlformats.org/officeDocument/2006/relationships/image" Target="../media/image24.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 Id="rId2" Type="http://schemas.openxmlformats.org/officeDocument/2006/relationships/notesSlide" Target="../notesSlides/notesSlide11.xml"/><Relationship Id="rId3" Type="http://schemas.openxmlformats.org/officeDocument/2006/relationships/image" Target="../media/image37.jpg"/><Relationship Id="rId4" Type="http://schemas.openxmlformats.org/officeDocument/2006/relationships/image" Target="../media/image20.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2.xml"/><Relationship Id="rId3" Type="http://schemas.openxmlformats.org/officeDocument/2006/relationships/image" Target="../media/image25.png"/><Relationship Id="rId4" Type="http://schemas.openxmlformats.org/officeDocument/2006/relationships/image" Target="../media/image38.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13.xml"/><Relationship Id="rId3" Type="http://schemas.openxmlformats.org/officeDocument/2006/relationships/image" Target="../media/image25.png"/><Relationship Id="rId4" Type="http://schemas.openxmlformats.org/officeDocument/2006/relationships/image" Target="../media/image29.jpg"/><Relationship Id="rId5" Type="http://schemas.openxmlformats.org/officeDocument/2006/relationships/image" Target="../media/image26.jpg"/><Relationship Id="rId6" Type="http://schemas.openxmlformats.org/officeDocument/2006/relationships/image" Target="../media/image31.jpg"/><Relationship Id="rId7" Type="http://schemas.openxmlformats.org/officeDocument/2006/relationships/image" Target="../media/image32.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4.xml"/><Relationship Id="rId3" Type="http://schemas.openxmlformats.org/officeDocument/2006/relationships/image" Target="../media/image6.png"/><Relationship Id="rId4" Type="http://schemas.openxmlformats.org/officeDocument/2006/relationships/image" Target="../media/image4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42.png"/><Relationship Id="rId4" Type="http://schemas.openxmlformats.org/officeDocument/2006/relationships/image" Target="../media/image43.png"/><Relationship Id="rId5" Type="http://schemas.openxmlformats.org/officeDocument/2006/relationships/image" Target="../media/image35.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6.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6.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6.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 Id="rId3" Type="http://schemas.openxmlformats.org/officeDocument/2006/relationships/image" Target="../media/image6.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6.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xml"/><Relationship Id="rId3" Type="http://schemas.openxmlformats.org/officeDocument/2006/relationships/image" Target="../media/image40.jpg"/><Relationship Id="rId4" Type="http://schemas.openxmlformats.org/officeDocument/2006/relationships/hyperlink" Target="http://www.climatenomicsbook.com/" TargetMode="External"/><Relationship Id="rId5" Type="http://schemas.openxmlformats.org/officeDocument/2006/relationships/hyperlink" Target="https://www.cleaneconomynow.com/" TargetMode="External"/><Relationship Id="rId6" Type="http://schemas.openxmlformats.org/officeDocument/2006/relationships/image" Target="../media/image6.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34.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 Id="rId3" Type="http://schemas.openxmlformats.org/officeDocument/2006/relationships/image" Target="../media/image39.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 Id="rId3" Type="http://schemas.openxmlformats.org/officeDocument/2006/relationships/image" Target="../media/image28.png"/><Relationship Id="rId4" Type="http://schemas.openxmlformats.org/officeDocument/2006/relationships/image" Target="../media/image2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8" name="Shape 188"/>
        <p:cNvGrpSpPr/>
        <p:nvPr/>
      </p:nvGrpSpPr>
      <p:grpSpPr>
        <a:xfrm>
          <a:off x="0" y="0"/>
          <a:ext cx="0" cy="0"/>
          <a:chOff x="0" y="0"/>
          <a:chExt cx="0" cy="0"/>
        </a:xfrm>
      </p:grpSpPr>
      <p:sp>
        <p:nvSpPr>
          <p:cNvPr id="189" name="Google Shape;189;p1"/>
          <p:cNvSpPr txBox="1"/>
          <p:nvPr>
            <p:ph type="ctrTitle"/>
          </p:nvPr>
        </p:nvSpPr>
        <p:spPr>
          <a:xfrm>
            <a:off x="-9525" y="1901199"/>
            <a:ext cx="11363325" cy="1600178"/>
          </a:xfrm>
          <a:prstGeom prst="rect">
            <a:avLst/>
          </a:prstGeom>
          <a:noFill/>
          <a:ln>
            <a:noFill/>
          </a:ln>
        </p:spPr>
        <p:txBody>
          <a:bodyPr anchorCtr="0" anchor="b" bIns="0" lIns="91425" spcFirstLastPara="1" rIns="91425" wrap="square" tIns="0">
            <a:normAutofit/>
          </a:bodyPr>
          <a:lstStyle/>
          <a:p>
            <a:pPr indent="0" lvl="0" marL="0" rtl="0" algn="r">
              <a:lnSpc>
                <a:spcPct val="90000"/>
              </a:lnSpc>
              <a:spcBef>
                <a:spcPts val="0"/>
              </a:spcBef>
              <a:spcAft>
                <a:spcPts val="0"/>
              </a:spcAft>
              <a:buClr>
                <a:srgbClr val="DAE2E6"/>
              </a:buClr>
              <a:buSzPts val="4200"/>
              <a:buFont typeface="Arial"/>
              <a:buNone/>
            </a:pPr>
            <a:r>
              <a:rPr lang="en-US">
                <a:solidFill>
                  <a:srgbClr val="DAE2E6"/>
                </a:solidFill>
              </a:rPr>
              <a:t>SoCalREN Q3 2025 Regional Workforce Alliance Meeting </a:t>
            </a:r>
            <a:endParaRPr i="1">
              <a:solidFill>
                <a:srgbClr val="DAE2E6"/>
              </a:solidFill>
            </a:endParaRPr>
          </a:p>
        </p:txBody>
      </p:sp>
      <p:sp>
        <p:nvSpPr>
          <p:cNvPr id="190" name="Google Shape;190;p1"/>
          <p:cNvSpPr txBox="1"/>
          <p:nvPr>
            <p:ph idx="1" type="subTitle"/>
          </p:nvPr>
        </p:nvSpPr>
        <p:spPr>
          <a:xfrm>
            <a:off x="2209800" y="3727448"/>
            <a:ext cx="9144000" cy="925832"/>
          </a:xfrm>
          <a:prstGeom prst="rect">
            <a:avLst/>
          </a:prstGeom>
          <a:noFill/>
          <a:ln>
            <a:noFill/>
          </a:ln>
        </p:spPr>
        <p:txBody>
          <a:bodyPr anchorCtr="0" anchor="t" bIns="0" lIns="91425" spcFirstLastPara="1" rIns="91425" wrap="square" tIns="0">
            <a:normAutofit/>
          </a:bodyPr>
          <a:lstStyle/>
          <a:p>
            <a:pPr indent="0" lvl="0" marL="0" rtl="0" algn="r">
              <a:lnSpc>
                <a:spcPct val="100000"/>
              </a:lnSpc>
              <a:spcBef>
                <a:spcPts val="0"/>
              </a:spcBef>
              <a:spcAft>
                <a:spcPts val="0"/>
              </a:spcAft>
              <a:buSzPts val="2400"/>
              <a:buFont typeface="Arial"/>
              <a:buNone/>
            </a:pPr>
            <a:r>
              <a:rPr lang="en-US"/>
              <a:t>September 17, 2025</a:t>
            </a:r>
            <a:endParaRPr/>
          </a:p>
          <a:p>
            <a:pPr indent="0" lvl="0" marL="0" rtl="0" algn="r">
              <a:lnSpc>
                <a:spcPct val="100000"/>
              </a:lnSpc>
              <a:spcBef>
                <a:spcPts val="0"/>
              </a:spcBef>
              <a:spcAft>
                <a:spcPts val="0"/>
              </a:spcAft>
              <a:buSzPts val="2400"/>
              <a:buFont typeface="Arial"/>
              <a:buNone/>
            </a:pPr>
            <a:r>
              <a:rPr lang="en-US"/>
              <a:t>Orange Coast College, Costa Mesa, CA</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7" name="Shape 257"/>
        <p:cNvGrpSpPr/>
        <p:nvPr/>
      </p:nvGrpSpPr>
      <p:grpSpPr>
        <a:xfrm>
          <a:off x="0" y="0"/>
          <a:ext cx="0" cy="0"/>
          <a:chOff x="0" y="0"/>
          <a:chExt cx="0" cy="0"/>
        </a:xfrm>
      </p:grpSpPr>
      <p:sp>
        <p:nvSpPr>
          <p:cNvPr id="258" name="Google Shape;258;g341b83b4efe_1_438"/>
          <p:cNvSpPr txBox="1"/>
          <p:nvPr>
            <p:ph idx="1" type="body"/>
          </p:nvPr>
        </p:nvSpPr>
        <p:spPr>
          <a:xfrm>
            <a:off x="6405651" y="642000"/>
            <a:ext cx="4739700" cy="349200"/>
          </a:xfrm>
          <a:prstGeom prst="rect">
            <a:avLst/>
          </a:prstGeom>
          <a:noFill/>
          <a:ln>
            <a:noFill/>
          </a:ln>
        </p:spPr>
        <p:txBody>
          <a:bodyPr anchorCtr="0" anchor="b" bIns="45700" lIns="91425" spcFirstLastPara="1" rIns="91425" wrap="square" tIns="45700">
            <a:noAutofit/>
          </a:bodyPr>
          <a:lstStyle/>
          <a:p>
            <a:pPr indent="0" lvl="0" marL="0" marR="0" rtl="0" algn="l">
              <a:lnSpc>
                <a:spcPct val="80000"/>
              </a:lnSpc>
              <a:spcBef>
                <a:spcPts val="1000"/>
              </a:spcBef>
              <a:spcAft>
                <a:spcPts val="600"/>
              </a:spcAft>
              <a:buSzPts val="2800"/>
              <a:buNone/>
            </a:pPr>
            <a:r>
              <a:rPr b="1" lang="en-US" sz="2400"/>
              <a:t>Nataly</a:t>
            </a:r>
            <a:r>
              <a:rPr b="1" lang="en-US" sz="2600">
                <a:solidFill>
                  <a:srgbClr val="000000"/>
                </a:solidFill>
              </a:rPr>
              <a:t> </a:t>
            </a:r>
            <a:r>
              <a:rPr b="1" lang="en-US" sz="2400"/>
              <a:t>Morales </a:t>
            </a:r>
            <a:r>
              <a:rPr b="1" lang="en-US" sz="2400"/>
              <a:t>Sandoval</a:t>
            </a:r>
            <a:r>
              <a:rPr b="1" lang="en-US" sz="2400"/>
              <a:t>  </a:t>
            </a:r>
            <a:endParaRPr b="1" sz="3500"/>
          </a:p>
        </p:txBody>
      </p:sp>
      <p:sp>
        <p:nvSpPr>
          <p:cNvPr id="259" name="Google Shape;259;g341b83b4efe_1_438"/>
          <p:cNvSpPr txBox="1"/>
          <p:nvPr>
            <p:ph idx="3" type="body"/>
          </p:nvPr>
        </p:nvSpPr>
        <p:spPr>
          <a:xfrm>
            <a:off x="6405650" y="1141575"/>
            <a:ext cx="4739700" cy="6522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0"/>
              </a:spcBef>
              <a:spcAft>
                <a:spcPts val="600"/>
              </a:spcAft>
              <a:buClr>
                <a:srgbClr val="000000"/>
              </a:buClr>
              <a:buSzPts val="3613"/>
              <a:buFont typeface="Arial"/>
              <a:buNone/>
            </a:pPr>
            <a:r>
              <a:rPr lang="en-US" sz="2129"/>
              <a:t>Energy Programs Analyst </a:t>
            </a:r>
            <a:endParaRPr sz="2129"/>
          </a:p>
        </p:txBody>
      </p:sp>
      <p:sp>
        <p:nvSpPr>
          <p:cNvPr id="260" name="Google Shape;260;g341b83b4efe_1_438"/>
          <p:cNvSpPr txBox="1"/>
          <p:nvPr>
            <p:ph idx="4" type="body"/>
          </p:nvPr>
        </p:nvSpPr>
        <p:spPr>
          <a:xfrm>
            <a:off x="6515100" y="1651900"/>
            <a:ext cx="5271000" cy="4307100"/>
          </a:xfrm>
          <a:prstGeom prst="rect">
            <a:avLst/>
          </a:prstGeom>
          <a:noFill/>
          <a:ln>
            <a:noFill/>
          </a:ln>
        </p:spPr>
        <p:txBody>
          <a:bodyPr anchorCtr="0" anchor="t" bIns="45700" lIns="91425" spcFirstLastPara="1" rIns="91425" wrap="square" tIns="45700">
            <a:noAutofit/>
          </a:bodyPr>
          <a:lstStyle/>
          <a:p>
            <a:pPr indent="-342900" lvl="0" marL="342900" rtl="0" algn="l">
              <a:lnSpc>
                <a:spcPct val="113999"/>
              </a:lnSpc>
              <a:spcBef>
                <a:spcPts val="0"/>
              </a:spcBef>
              <a:spcAft>
                <a:spcPts val="0"/>
              </a:spcAft>
              <a:buClr>
                <a:srgbClr val="000000"/>
              </a:buClr>
              <a:buSzPts val="2200"/>
              <a:buChar char="•"/>
            </a:pPr>
            <a:r>
              <a:rPr lang="en-US" sz="2200">
                <a:solidFill>
                  <a:srgbClr val="000000"/>
                </a:solidFill>
              </a:rPr>
              <a:t>Oversee community benefits at OCPA and track success</a:t>
            </a:r>
            <a:endParaRPr sz="800">
              <a:solidFill>
                <a:srgbClr val="000000"/>
              </a:solidFill>
            </a:endParaRPr>
          </a:p>
          <a:p>
            <a:pPr indent="-381000" lvl="0" marL="381000" rtl="0" algn="l">
              <a:lnSpc>
                <a:spcPct val="113999"/>
              </a:lnSpc>
              <a:spcBef>
                <a:spcPts val="1600"/>
              </a:spcBef>
              <a:spcAft>
                <a:spcPts val="0"/>
              </a:spcAft>
              <a:buClr>
                <a:srgbClr val="000000"/>
              </a:buClr>
              <a:buSzPts val="2200"/>
              <a:buChar char="•"/>
            </a:pPr>
            <a:r>
              <a:rPr lang="en-US" sz="2200">
                <a:solidFill>
                  <a:srgbClr val="000000"/>
                </a:solidFill>
              </a:rPr>
              <a:t>Includes community grants and customer programs</a:t>
            </a:r>
            <a:endParaRPr sz="800">
              <a:solidFill>
                <a:srgbClr val="000000"/>
              </a:solidFill>
            </a:endParaRPr>
          </a:p>
          <a:p>
            <a:pPr indent="-381000" lvl="0" marL="381000" rtl="0" algn="l">
              <a:lnSpc>
                <a:spcPct val="113999"/>
              </a:lnSpc>
              <a:spcBef>
                <a:spcPts val="1600"/>
              </a:spcBef>
              <a:spcAft>
                <a:spcPts val="0"/>
              </a:spcAft>
              <a:buClr>
                <a:srgbClr val="000000"/>
              </a:buClr>
              <a:buSzPts val="2200"/>
              <a:buChar char="•"/>
            </a:pPr>
            <a:r>
              <a:rPr lang="en-US" sz="2200">
                <a:solidFill>
                  <a:srgbClr val="000000"/>
                </a:solidFill>
              </a:rPr>
              <a:t>Previous experience includes the Los Angeles Cleantech Incubator supporting workforce development</a:t>
            </a:r>
            <a:endParaRPr sz="800">
              <a:solidFill>
                <a:srgbClr val="000000"/>
              </a:solidFill>
            </a:endParaRPr>
          </a:p>
          <a:p>
            <a:pPr indent="-381000" lvl="0" marL="381000" rtl="0" algn="l">
              <a:lnSpc>
                <a:spcPct val="113999"/>
              </a:lnSpc>
              <a:spcBef>
                <a:spcPts val="1600"/>
              </a:spcBef>
              <a:spcAft>
                <a:spcPts val="0"/>
              </a:spcAft>
              <a:buClr>
                <a:srgbClr val="000000"/>
              </a:buClr>
              <a:buSzPts val="2200"/>
              <a:buChar char="•"/>
            </a:pPr>
            <a:r>
              <a:rPr lang="en-US" sz="2200">
                <a:solidFill>
                  <a:srgbClr val="000000"/>
                </a:solidFill>
              </a:rPr>
              <a:t>Masters Degree from University of California, Riverside in Public Policy Urban Planning</a:t>
            </a:r>
            <a:endParaRPr/>
          </a:p>
        </p:txBody>
      </p:sp>
      <p:pic>
        <p:nvPicPr>
          <p:cNvPr id="261" name="Google Shape;261;g341b83b4efe_1_438"/>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pic>
        <p:nvPicPr>
          <p:cNvPr id="262" name="Google Shape;262;g341b83b4efe_1_438"/>
          <p:cNvPicPr preferRelativeResize="0"/>
          <p:nvPr/>
        </p:nvPicPr>
        <p:blipFill rotWithShape="1">
          <a:blip r:embed="rId4">
            <a:alphaModFix/>
          </a:blip>
          <a:srcRect b="31266" l="190" r="-190" t="2066"/>
          <a:stretch/>
        </p:blipFill>
        <p:spPr>
          <a:xfrm>
            <a:off x="1117896" y="1141570"/>
            <a:ext cx="4317900" cy="4317900"/>
          </a:xfrm>
          <a:prstGeom prst="ellipse">
            <a:avLst/>
          </a:prstGeom>
          <a:noFill/>
          <a:ln cap="flat" cmpd="sng" w="19050">
            <a:solidFill>
              <a:schemeClr val="dk1"/>
            </a:solidFill>
            <a:prstDash val="solid"/>
            <a:round/>
            <a:headEnd len="sm" w="sm" type="none"/>
            <a:tailEnd len="sm" w="sm" type="none"/>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66" name="Shape 266"/>
        <p:cNvGrpSpPr/>
        <p:nvPr/>
      </p:nvGrpSpPr>
      <p:grpSpPr>
        <a:xfrm>
          <a:off x="0" y="0"/>
          <a:ext cx="0" cy="0"/>
          <a:chOff x="0" y="0"/>
          <a:chExt cx="0" cy="0"/>
        </a:xfrm>
      </p:grpSpPr>
      <p:sp>
        <p:nvSpPr>
          <p:cNvPr id="267" name="Google Shape;267;g37e1c3b218c_0_396"/>
          <p:cNvSpPr txBox="1"/>
          <p:nvPr/>
        </p:nvSpPr>
        <p:spPr>
          <a:xfrm>
            <a:off x="2907442" y="1899765"/>
            <a:ext cx="6561900" cy="741600"/>
          </a:xfrm>
          <a:prstGeom prst="rect">
            <a:avLst/>
          </a:prstGeom>
          <a:noFill/>
          <a:ln>
            <a:noFill/>
          </a:ln>
        </p:spPr>
        <p:txBody>
          <a:bodyPr anchorCtr="0" anchor="t" bIns="0" lIns="0" spcFirstLastPara="1" rIns="0" wrap="square" tIns="7300">
            <a:spAutoFit/>
          </a:bodyPr>
          <a:lstStyle/>
          <a:p>
            <a:pPr indent="0" lvl="0" marL="0" marR="0" rtl="0" algn="ctr">
              <a:lnSpc>
                <a:spcPct val="90000"/>
              </a:lnSpc>
              <a:spcBef>
                <a:spcPts val="0"/>
              </a:spcBef>
              <a:spcAft>
                <a:spcPts val="0"/>
              </a:spcAft>
              <a:buClr>
                <a:srgbClr val="FFFFFF"/>
              </a:buClr>
              <a:buSzPts val="5300"/>
              <a:buFont typeface="Arial"/>
              <a:buNone/>
            </a:pPr>
            <a:r>
              <a:rPr b="1" i="0" lang="en-US" sz="5300" u="none" cap="none" strike="noStrike">
                <a:solidFill>
                  <a:srgbClr val="FFFFFF"/>
                </a:solidFill>
                <a:latin typeface="Arial"/>
                <a:ea typeface="Arial"/>
                <a:cs typeface="Arial"/>
                <a:sym typeface="Arial"/>
              </a:rPr>
              <a:t>Mission</a:t>
            </a:r>
            <a:endParaRPr sz="800"/>
          </a:p>
        </p:txBody>
      </p:sp>
      <p:sp>
        <p:nvSpPr>
          <p:cNvPr id="268" name="Google Shape;268;g37e1c3b218c_0_396"/>
          <p:cNvSpPr txBox="1"/>
          <p:nvPr/>
        </p:nvSpPr>
        <p:spPr>
          <a:xfrm>
            <a:off x="1313162" y="2777713"/>
            <a:ext cx="9380700" cy="1805400"/>
          </a:xfrm>
          <a:prstGeom prst="rect">
            <a:avLst/>
          </a:prstGeom>
          <a:noFill/>
          <a:ln>
            <a:noFill/>
          </a:ln>
        </p:spPr>
        <p:txBody>
          <a:bodyPr anchorCtr="0" anchor="t" bIns="0" lIns="0" spcFirstLastPara="1" rIns="0" wrap="square" tIns="6925">
            <a:spAutoFit/>
          </a:bodyPr>
          <a:lstStyle/>
          <a:p>
            <a:pPr indent="0" lvl="0" marL="12700" marR="0" rtl="0" algn="ctr">
              <a:lnSpc>
                <a:spcPct val="100000"/>
              </a:lnSpc>
              <a:spcBef>
                <a:spcPts val="0"/>
              </a:spcBef>
              <a:spcAft>
                <a:spcPts val="0"/>
              </a:spcAft>
              <a:buClr>
                <a:srgbClr val="FFFFFF"/>
              </a:buClr>
              <a:buSzPts val="2900"/>
              <a:buFont typeface="Arial"/>
              <a:buNone/>
            </a:pPr>
            <a:r>
              <a:rPr b="0" i="0" lang="en-US" sz="2900">
                <a:solidFill>
                  <a:srgbClr val="FFFFFF"/>
                </a:solidFill>
                <a:latin typeface="Arial"/>
                <a:ea typeface="Arial"/>
                <a:cs typeface="Arial"/>
                <a:sym typeface="Arial"/>
              </a:rPr>
              <a:t>Provide</a:t>
            </a:r>
            <a:r>
              <a:rPr b="0" i="0" lang="en-US" sz="2900" u="none" cap="none" strike="noStrike">
                <a:solidFill>
                  <a:srgbClr val="FFFFFF"/>
                </a:solidFill>
                <a:latin typeface="Arial"/>
                <a:ea typeface="Arial"/>
                <a:cs typeface="Arial"/>
                <a:sym typeface="Arial"/>
              </a:rPr>
              <a:t> the option of renewable energy</a:t>
            </a:r>
            <a:br>
              <a:rPr b="0" i="0" lang="en-US" sz="2900" u="none" cap="none" strike="noStrike">
                <a:solidFill>
                  <a:srgbClr val="FFFFFF"/>
                </a:solidFill>
                <a:latin typeface="Arial"/>
                <a:ea typeface="Arial"/>
                <a:cs typeface="Arial"/>
                <a:sym typeface="Arial"/>
              </a:rPr>
            </a:br>
            <a:r>
              <a:rPr b="0" i="0" lang="en-US" sz="2900" u="none" cap="none" strike="noStrike">
                <a:solidFill>
                  <a:srgbClr val="FFFFFF"/>
                </a:solidFill>
                <a:latin typeface="Arial"/>
                <a:ea typeface="Arial"/>
                <a:cs typeface="Arial"/>
                <a:sym typeface="Arial"/>
              </a:rPr>
              <a:t>at competitive rates and equitably reinvest to</a:t>
            </a:r>
            <a:br>
              <a:rPr b="0" i="0" lang="en-US" sz="2900" u="none" cap="none" strike="noStrike">
                <a:solidFill>
                  <a:srgbClr val="FFFFFF"/>
                </a:solidFill>
                <a:latin typeface="Arial"/>
                <a:ea typeface="Arial"/>
                <a:cs typeface="Arial"/>
                <a:sym typeface="Arial"/>
              </a:rPr>
            </a:br>
            <a:r>
              <a:rPr b="0" i="0" lang="en-US" sz="2900" u="none" cap="none" strike="noStrike">
                <a:solidFill>
                  <a:srgbClr val="FFFFFF"/>
                </a:solidFill>
                <a:latin typeface="Arial"/>
                <a:ea typeface="Arial"/>
                <a:cs typeface="Arial"/>
                <a:sym typeface="Arial"/>
              </a:rPr>
              <a:t>support sustainable communities.</a:t>
            </a:r>
            <a:endParaRPr sz="800"/>
          </a:p>
          <a:p>
            <a:pPr indent="0" lvl="0" marL="12700" marR="0" rtl="0" algn="ctr">
              <a:lnSpc>
                <a:spcPct val="100000"/>
              </a:lnSpc>
              <a:spcBef>
                <a:spcPts val="100"/>
              </a:spcBef>
              <a:spcAft>
                <a:spcPts val="0"/>
              </a:spcAft>
              <a:buClr>
                <a:schemeClr val="dk1"/>
              </a:buClr>
              <a:buSzPts val="2900"/>
              <a:buFont typeface="Lato"/>
              <a:buNone/>
            </a:pPr>
            <a:r>
              <a:t/>
            </a:r>
            <a:endParaRPr b="0" i="0" sz="2900" u="none" cap="none" strike="noStrike">
              <a:solidFill>
                <a:srgbClr val="FFFFFF"/>
              </a:solidFill>
              <a:latin typeface="Arial"/>
              <a:ea typeface="Arial"/>
              <a:cs typeface="Arial"/>
              <a:sym typeface="Arial"/>
            </a:endParaRPr>
          </a:p>
        </p:txBody>
      </p:sp>
      <p:pic>
        <p:nvPicPr>
          <p:cNvPr descr="A black background with blue and white text&#10;&#10;Description automatically generated" id="269" name="Google Shape;269;g37e1c3b218c_0_396"/>
          <p:cNvPicPr preferRelativeResize="0"/>
          <p:nvPr/>
        </p:nvPicPr>
        <p:blipFill rotWithShape="1">
          <a:blip r:embed="rId4">
            <a:alphaModFix/>
          </a:blip>
          <a:srcRect b="0" l="0" r="0" t="0"/>
          <a:stretch/>
        </p:blipFill>
        <p:spPr>
          <a:xfrm>
            <a:off x="9515613" y="6293881"/>
            <a:ext cx="2310388" cy="3441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3" name="Shape 273"/>
        <p:cNvGrpSpPr/>
        <p:nvPr/>
      </p:nvGrpSpPr>
      <p:grpSpPr>
        <a:xfrm>
          <a:off x="0" y="0"/>
          <a:ext cx="0" cy="0"/>
          <a:chOff x="0" y="0"/>
          <a:chExt cx="0" cy="0"/>
        </a:xfrm>
      </p:grpSpPr>
      <p:pic>
        <p:nvPicPr>
          <p:cNvPr id="274" name="Google Shape;274;g37e1c3b218c_0_389"/>
          <p:cNvPicPr preferRelativeResize="0"/>
          <p:nvPr/>
        </p:nvPicPr>
        <p:blipFill rotWithShape="1">
          <a:blip r:embed="rId3">
            <a:alphaModFix/>
          </a:blip>
          <a:srcRect b="0" l="38359" r="0" t="0"/>
          <a:stretch/>
        </p:blipFill>
        <p:spPr>
          <a:xfrm>
            <a:off x="0" y="377649"/>
            <a:ext cx="651803" cy="1046828"/>
          </a:xfrm>
          <a:prstGeom prst="rect">
            <a:avLst/>
          </a:prstGeom>
          <a:noFill/>
          <a:ln>
            <a:noFill/>
          </a:ln>
        </p:spPr>
      </p:pic>
      <p:sp>
        <p:nvSpPr>
          <p:cNvPr id="275" name="Google Shape;275;g37e1c3b218c_0_389"/>
          <p:cNvSpPr txBox="1"/>
          <p:nvPr/>
        </p:nvSpPr>
        <p:spPr>
          <a:xfrm>
            <a:off x="1148970" y="661901"/>
            <a:ext cx="9558000" cy="956700"/>
          </a:xfrm>
          <a:prstGeom prst="rect">
            <a:avLst/>
          </a:prstGeom>
          <a:noFill/>
          <a:ln>
            <a:noFill/>
          </a:ln>
        </p:spPr>
        <p:txBody>
          <a:bodyPr anchorCtr="0" anchor="t" bIns="0" lIns="0" spcFirstLastPara="1" rIns="0" wrap="square" tIns="0">
            <a:spAutoFit/>
          </a:bodyPr>
          <a:lstStyle/>
          <a:p>
            <a:pPr indent="0" lvl="0" marL="0" rtl="0" algn="l">
              <a:lnSpc>
                <a:spcPct val="77700"/>
              </a:lnSpc>
              <a:spcBef>
                <a:spcPts val="0"/>
              </a:spcBef>
              <a:spcAft>
                <a:spcPts val="0"/>
              </a:spcAft>
              <a:buNone/>
            </a:pPr>
            <a:r>
              <a:rPr b="1" lang="en-US" sz="4000">
                <a:solidFill>
                  <a:srgbClr val="002748"/>
                </a:solidFill>
                <a:latin typeface="Arial"/>
                <a:ea typeface="Arial"/>
                <a:cs typeface="Arial"/>
                <a:sym typeface="Arial"/>
              </a:rPr>
              <a:t>About Orange County Power Authority</a:t>
            </a:r>
            <a:endParaRPr sz="800"/>
          </a:p>
          <a:p>
            <a:pPr indent="0" lvl="0" marL="0" rtl="0" algn="l">
              <a:lnSpc>
                <a:spcPct val="77700"/>
              </a:lnSpc>
              <a:spcBef>
                <a:spcPts val="0"/>
              </a:spcBef>
              <a:spcAft>
                <a:spcPts val="0"/>
              </a:spcAft>
              <a:buNone/>
            </a:pPr>
            <a:r>
              <a:rPr b="1" lang="en-US" sz="4000">
                <a:solidFill>
                  <a:srgbClr val="002748"/>
                </a:solidFill>
                <a:latin typeface="Arial"/>
                <a:ea typeface="Arial"/>
                <a:cs typeface="Arial"/>
                <a:sym typeface="Arial"/>
              </a:rPr>
              <a:t>(OCPA)</a:t>
            </a:r>
            <a:endParaRPr b="1" sz="4000">
              <a:solidFill>
                <a:srgbClr val="000000"/>
              </a:solidFill>
              <a:latin typeface="Arial"/>
              <a:ea typeface="Arial"/>
              <a:cs typeface="Arial"/>
              <a:sym typeface="Arial"/>
            </a:endParaRPr>
          </a:p>
        </p:txBody>
      </p:sp>
      <p:sp>
        <p:nvSpPr>
          <p:cNvPr id="276" name="Google Shape;276;g37e1c3b218c_0_389"/>
          <p:cNvSpPr txBox="1"/>
          <p:nvPr/>
        </p:nvSpPr>
        <p:spPr>
          <a:xfrm>
            <a:off x="783003" y="1749142"/>
            <a:ext cx="7446600" cy="4343400"/>
          </a:xfrm>
          <a:prstGeom prst="rect">
            <a:avLst/>
          </a:prstGeom>
          <a:noFill/>
          <a:ln>
            <a:noFill/>
          </a:ln>
        </p:spPr>
        <p:txBody>
          <a:bodyPr anchorCtr="0" anchor="t" bIns="27725" lIns="55450" spcFirstLastPara="1" rIns="55450" wrap="square" tIns="27725">
            <a:spAutoFit/>
          </a:bodyPr>
          <a:lstStyle/>
          <a:p>
            <a:pPr indent="-381000" lvl="0" marL="381000" rtl="0" algn="l">
              <a:lnSpc>
                <a:spcPct val="114000"/>
              </a:lnSpc>
              <a:spcBef>
                <a:spcPts val="0"/>
              </a:spcBef>
              <a:spcAft>
                <a:spcPts val="0"/>
              </a:spcAft>
              <a:buSzPts val="2000"/>
              <a:buFont typeface="Arial"/>
              <a:buChar char="•"/>
            </a:pPr>
            <a:r>
              <a:rPr lang="en-US" sz="2000"/>
              <a:t>OCPA is a not-for-profit Community Choice Aggregation (CCA) agency that provides residents and businesses choice in their electricity provider, and allows for local control.</a:t>
            </a:r>
            <a:endParaRPr sz="800"/>
          </a:p>
          <a:p>
            <a:pPr indent="-381000" lvl="0" marL="381000" rtl="0" algn="l">
              <a:lnSpc>
                <a:spcPct val="114000"/>
              </a:lnSpc>
              <a:spcBef>
                <a:spcPts val="1600"/>
              </a:spcBef>
              <a:spcAft>
                <a:spcPts val="0"/>
              </a:spcAft>
              <a:buSzPts val="2000"/>
              <a:buFont typeface="Arial"/>
              <a:buChar char="•"/>
            </a:pPr>
            <a:r>
              <a:rPr lang="en-US" sz="2000"/>
              <a:t>CCAs also focus on procuring renewable energy, with the goal of reducing carbon emissions and helping customers make the clean energy transition. </a:t>
            </a:r>
            <a:endParaRPr sz="800"/>
          </a:p>
          <a:p>
            <a:pPr indent="-381000" lvl="0" marL="381000" rtl="0" algn="l">
              <a:lnSpc>
                <a:spcPct val="114000"/>
              </a:lnSpc>
              <a:spcBef>
                <a:spcPts val="1600"/>
              </a:spcBef>
              <a:spcAft>
                <a:spcPts val="0"/>
              </a:spcAft>
              <a:buSzPts val="2000"/>
              <a:buFont typeface="Arial"/>
              <a:buChar char="•"/>
            </a:pPr>
            <a:r>
              <a:rPr lang="en-US" sz="2000"/>
              <a:t>Launched residential service in October 2022. </a:t>
            </a:r>
            <a:endParaRPr sz="800"/>
          </a:p>
          <a:p>
            <a:pPr indent="-381000" lvl="0" marL="381000" rtl="0" algn="l">
              <a:lnSpc>
                <a:spcPct val="114000"/>
              </a:lnSpc>
              <a:spcBef>
                <a:spcPts val="1600"/>
              </a:spcBef>
              <a:spcAft>
                <a:spcPts val="0"/>
              </a:spcAft>
              <a:buSzPts val="2000"/>
              <a:buFont typeface="Arial"/>
              <a:buChar char="•"/>
            </a:pPr>
            <a:r>
              <a:rPr lang="en-US" sz="2000"/>
              <a:t>Office located in Irvine with 21 full-time staff.</a:t>
            </a:r>
            <a:endParaRPr sz="800"/>
          </a:p>
          <a:p>
            <a:pPr indent="-381000" lvl="0" marL="381000" rtl="0" algn="l">
              <a:lnSpc>
                <a:spcPct val="114000"/>
              </a:lnSpc>
              <a:spcBef>
                <a:spcPts val="1600"/>
              </a:spcBef>
              <a:spcAft>
                <a:spcPts val="0"/>
              </a:spcAft>
              <a:buSzPts val="2000"/>
              <a:buFont typeface="Arial"/>
              <a:buChar char="•"/>
            </a:pPr>
            <a:r>
              <a:rPr lang="en-US" sz="2000"/>
              <a:t>Serving over 198,000 customers in the cities of Buena Park, Fullerton, and Irvine – and Fountain Valley in Oct 2026.</a:t>
            </a:r>
            <a:endParaRPr sz="800"/>
          </a:p>
        </p:txBody>
      </p:sp>
      <p:pic>
        <p:nvPicPr>
          <p:cNvPr descr="A group of people posing for a photo&#10;&#10;AI-generated content may be incorrect." id="277" name="Google Shape;277;g37e1c3b218c_0_389"/>
          <p:cNvPicPr preferRelativeResize="0"/>
          <p:nvPr/>
        </p:nvPicPr>
        <p:blipFill rotWithShape="1">
          <a:blip r:embed="rId4">
            <a:alphaModFix/>
          </a:blip>
          <a:srcRect b="0" l="0" r="0" t="0"/>
          <a:stretch/>
        </p:blipFill>
        <p:spPr>
          <a:xfrm>
            <a:off x="8432801" y="1424477"/>
            <a:ext cx="3166308" cy="4749467"/>
          </a:xfrm>
          <a:prstGeom prst="rect">
            <a:avLst/>
          </a:prstGeom>
          <a:noFill/>
          <a:ln cap="flat" cmpd="sng" w="5775">
            <a:solidFill>
              <a:srgbClr val="D8D8D8"/>
            </a:solidFill>
            <a:prstDash val="solid"/>
            <a:round/>
            <a:headEnd len="sm" w="sm" type="none"/>
            <a:tailEnd len="sm" w="sm" type="none"/>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1" name="Shape 281"/>
        <p:cNvGrpSpPr/>
        <p:nvPr/>
      </p:nvGrpSpPr>
      <p:grpSpPr>
        <a:xfrm>
          <a:off x="0" y="0"/>
          <a:ext cx="0" cy="0"/>
          <a:chOff x="0" y="0"/>
          <a:chExt cx="0" cy="0"/>
        </a:xfrm>
      </p:grpSpPr>
      <p:pic>
        <p:nvPicPr>
          <p:cNvPr id="282" name="Google Shape;282;g37e1c3b218c_0_413"/>
          <p:cNvPicPr preferRelativeResize="0"/>
          <p:nvPr/>
        </p:nvPicPr>
        <p:blipFill rotWithShape="1">
          <a:blip r:embed="rId3">
            <a:alphaModFix/>
          </a:blip>
          <a:srcRect b="0" l="38359" r="0" t="0"/>
          <a:stretch/>
        </p:blipFill>
        <p:spPr>
          <a:xfrm>
            <a:off x="-12" y="-11"/>
            <a:ext cx="651757" cy="1046758"/>
          </a:xfrm>
          <a:prstGeom prst="rect">
            <a:avLst/>
          </a:prstGeom>
          <a:noFill/>
          <a:ln>
            <a:noFill/>
          </a:ln>
        </p:spPr>
      </p:pic>
      <p:sp>
        <p:nvSpPr>
          <p:cNvPr id="283" name="Google Shape;283;g37e1c3b218c_0_413"/>
          <p:cNvSpPr txBox="1"/>
          <p:nvPr/>
        </p:nvSpPr>
        <p:spPr>
          <a:xfrm>
            <a:off x="1149317" y="488589"/>
            <a:ext cx="9557400" cy="478500"/>
          </a:xfrm>
          <a:prstGeom prst="rect">
            <a:avLst/>
          </a:prstGeom>
          <a:noFill/>
          <a:ln>
            <a:noFill/>
          </a:ln>
        </p:spPr>
        <p:txBody>
          <a:bodyPr anchorCtr="0" anchor="t" bIns="0" lIns="0" spcFirstLastPara="1" rIns="0" wrap="square" tIns="0">
            <a:spAutoFit/>
          </a:bodyPr>
          <a:lstStyle/>
          <a:p>
            <a:pPr indent="0" lvl="0" marL="0" rtl="0" algn="l">
              <a:lnSpc>
                <a:spcPct val="77700"/>
              </a:lnSpc>
              <a:spcBef>
                <a:spcPts val="0"/>
              </a:spcBef>
              <a:spcAft>
                <a:spcPts val="0"/>
              </a:spcAft>
              <a:buNone/>
            </a:pPr>
            <a:r>
              <a:rPr b="1" lang="en-US" sz="4000">
                <a:solidFill>
                  <a:srgbClr val="002748"/>
                </a:solidFill>
                <a:latin typeface="Arial"/>
                <a:ea typeface="Arial"/>
                <a:cs typeface="Arial"/>
                <a:sym typeface="Arial"/>
              </a:rPr>
              <a:t>Strategic Goals &amp; Policies</a:t>
            </a:r>
            <a:endParaRPr b="1" sz="4000">
              <a:solidFill>
                <a:srgbClr val="000000"/>
              </a:solidFill>
              <a:latin typeface="Arial"/>
              <a:ea typeface="Arial"/>
              <a:cs typeface="Arial"/>
              <a:sym typeface="Arial"/>
            </a:endParaRPr>
          </a:p>
        </p:txBody>
      </p:sp>
      <p:sp>
        <p:nvSpPr>
          <p:cNvPr id="284" name="Google Shape;284;g37e1c3b218c_0_413"/>
          <p:cNvSpPr txBox="1"/>
          <p:nvPr/>
        </p:nvSpPr>
        <p:spPr>
          <a:xfrm>
            <a:off x="1013500" y="1264800"/>
            <a:ext cx="5720100" cy="5584200"/>
          </a:xfrm>
          <a:prstGeom prst="rect">
            <a:avLst/>
          </a:prstGeom>
          <a:noFill/>
          <a:ln>
            <a:noFill/>
          </a:ln>
        </p:spPr>
        <p:txBody>
          <a:bodyPr anchorCtr="0" anchor="t" bIns="45700" lIns="91425" spcFirstLastPara="1" rIns="91425" wrap="square" tIns="45700">
            <a:spAutoFit/>
          </a:bodyPr>
          <a:lstStyle/>
          <a:p>
            <a:pPr indent="0" lvl="0" marL="0" rtl="0" algn="l">
              <a:lnSpc>
                <a:spcPct val="114000"/>
              </a:lnSpc>
              <a:spcBef>
                <a:spcPts val="0"/>
              </a:spcBef>
              <a:spcAft>
                <a:spcPts val="0"/>
              </a:spcAft>
              <a:buNone/>
            </a:pPr>
            <a:r>
              <a:rPr b="1" lang="en-US" sz="2100">
                <a:solidFill>
                  <a:srgbClr val="000000"/>
                </a:solidFill>
                <a:latin typeface="Arial"/>
                <a:ea typeface="Arial"/>
                <a:cs typeface="Arial"/>
                <a:sym typeface="Arial"/>
              </a:rPr>
              <a:t>Enrich &amp; Grow the OCPA Community</a:t>
            </a:r>
            <a:endParaRPr b="1" sz="2100">
              <a:solidFill>
                <a:srgbClr val="000000"/>
              </a:solidFill>
              <a:latin typeface="Arial"/>
              <a:ea typeface="Arial"/>
              <a:cs typeface="Arial"/>
              <a:sym typeface="Arial"/>
            </a:endParaRPr>
          </a:p>
          <a:p>
            <a:pPr indent="-298450" lvl="1" marL="736600" rtl="0" algn="l">
              <a:lnSpc>
                <a:spcPct val="114000"/>
              </a:lnSpc>
              <a:spcBef>
                <a:spcPts val="400"/>
              </a:spcBef>
              <a:spcAft>
                <a:spcPts val="0"/>
              </a:spcAft>
              <a:buClr>
                <a:schemeClr val="dk1"/>
              </a:buClr>
              <a:buSzPts val="1900"/>
              <a:buFont typeface="Arial"/>
              <a:buChar char="•"/>
            </a:pPr>
            <a:r>
              <a:rPr lang="en-US" sz="1900">
                <a:solidFill>
                  <a:schemeClr val="dk1"/>
                </a:solidFill>
                <a:latin typeface="Arial"/>
                <a:ea typeface="Arial"/>
                <a:cs typeface="Arial"/>
                <a:sym typeface="Arial"/>
              </a:rPr>
              <a:t>Develop educational tools and programs that promote renewable energy for students of all ages, including school partnerships, curriculum support, internship program, youth ambassador program, and community academy.</a:t>
            </a:r>
            <a:endParaRPr sz="1900">
              <a:solidFill>
                <a:schemeClr val="dk1"/>
              </a:solidFill>
              <a:latin typeface="Arial"/>
              <a:ea typeface="Arial"/>
              <a:cs typeface="Arial"/>
              <a:sym typeface="Arial"/>
            </a:endParaRPr>
          </a:p>
          <a:p>
            <a:pPr indent="-177800" lvl="0" marL="279400" rtl="0" algn="l">
              <a:lnSpc>
                <a:spcPct val="114000"/>
              </a:lnSpc>
              <a:spcBef>
                <a:spcPts val="400"/>
              </a:spcBef>
              <a:spcAft>
                <a:spcPts val="0"/>
              </a:spcAft>
              <a:buClr>
                <a:schemeClr val="dk1"/>
              </a:buClr>
              <a:buSzPts val="1700"/>
              <a:buFont typeface="Arial"/>
              <a:buNone/>
            </a:pPr>
            <a:r>
              <a:t/>
            </a:r>
            <a:endParaRPr sz="1900">
              <a:solidFill>
                <a:schemeClr val="dk1"/>
              </a:solidFill>
              <a:latin typeface="Play"/>
              <a:ea typeface="Play"/>
              <a:cs typeface="Play"/>
              <a:sym typeface="Play"/>
            </a:endParaRPr>
          </a:p>
          <a:p>
            <a:pPr indent="0" lvl="0" marL="0" rtl="0" algn="l">
              <a:lnSpc>
                <a:spcPct val="114000"/>
              </a:lnSpc>
              <a:spcBef>
                <a:spcPts val="400"/>
              </a:spcBef>
              <a:spcAft>
                <a:spcPts val="0"/>
              </a:spcAft>
              <a:buNone/>
            </a:pPr>
            <a:r>
              <a:rPr b="1" lang="en-US" sz="2100">
                <a:solidFill>
                  <a:schemeClr val="dk1"/>
                </a:solidFill>
                <a:latin typeface="Arial"/>
                <a:ea typeface="Arial"/>
                <a:cs typeface="Arial"/>
                <a:sym typeface="Arial"/>
              </a:rPr>
              <a:t>Sustainable Workforce Guidelines</a:t>
            </a:r>
            <a:endParaRPr b="1" sz="1200"/>
          </a:p>
          <a:p>
            <a:pPr indent="-298450" lvl="1" marL="736600" rtl="0" algn="l">
              <a:lnSpc>
                <a:spcPct val="114000"/>
              </a:lnSpc>
              <a:spcBef>
                <a:spcPts val="400"/>
              </a:spcBef>
              <a:spcAft>
                <a:spcPts val="0"/>
              </a:spcAft>
              <a:buClr>
                <a:schemeClr val="dk1"/>
              </a:buClr>
              <a:buSzPts val="1900"/>
              <a:buFont typeface="Arial"/>
              <a:buChar char="•"/>
            </a:pPr>
            <a:r>
              <a:rPr lang="en-US" sz="1900">
                <a:solidFill>
                  <a:schemeClr val="dk1"/>
                </a:solidFill>
                <a:latin typeface="Arial"/>
                <a:ea typeface="Arial"/>
                <a:cs typeface="Arial"/>
                <a:sym typeface="Arial"/>
              </a:rPr>
              <a:t>Job Quality Standards</a:t>
            </a:r>
            <a:endParaRPr sz="1900">
              <a:solidFill>
                <a:schemeClr val="dk1"/>
              </a:solidFill>
              <a:latin typeface="Arial"/>
              <a:ea typeface="Arial"/>
              <a:cs typeface="Arial"/>
              <a:sym typeface="Arial"/>
            </a:endParaRPr>
          </a:p>
          <a:p>
            <a:pPr indent="-298450" lvl="1" marL="736600" rtl="0" algn="l">
              <a:lnSpc>
                <a:spcPct val="114000"/>
              </a:lnSpc>
              <a:spcBef>
                <a:spcPts val="400"/>
              </a:spcBef>
              <a:spcAft>
                <a:spcPts val="0"/>
              </a:spcAft>
              <a:buClr>
                <a:schemeClr val="dk1"/>
              </a:buClr>
              <a:buSzPts val="1900"/>
              <a:buFont typeface="Arial"/>
              <a:buChar char="•"/>
            </a:pPr>
            <a:r>
              <a:rPr lang="en-US" sz="1900">
                <a:solidFill>
                  <a:schemeClr val="dk1"/>
                </a:solidFill>
                <a:latin typeface="Arial"/>
                <a:ea typeface="Arial"/>
                <a:cs typeface="Arial"/>
                <a:sym typeface="Arial"/>
              </a:rPr>
              <a:t>Apprenticeship and Training Programs</a:t>
            </a:r>
            <a:endParaRPr sz="1900">
              <a:solidFill>
                <a:schemeClr val="dk1"/>
              </a:solidFill>
              <a:latin typeface="Arial"/>
              <a:ea typeface="Arial"/>
              <a:cs typeface="Arial"/>
              <a:sym typeface="Arial"/>
            </a:endParaRPr>
          </a:p>
          <a:p>
            <a:pPr indent="-298450" lvl="1" marL="736600" rtl="0" algn="l">
              <a:lnSpc>
                <a:spcPct val="114000"/>
              </a:lnSpc>
              <a:spcBef>
                <a:spcPts val="400"/>
              </a:spcBef>
              <a:spcAft>
                <a:spcPts val="0"/>
              </a:spcAft>
              <a:buClr>
                <a:schemeClr val="dk1"/>
              </a:buClr>
              <a:buSzPts val="1900"/>
              <a:buFont typeface="Arial"/>
              <a:buChar char="•"/>
            </a:pPr>
            <a:r>
              <a:rPr lang="en-US" sz="1900">
                <a:solidFill>
                  <a:schemeClr val="dk1"/>
                </a:solidFill>
                <a:latin typeface="Arial"/>
                <a:ea typeface="Arial"/>
                <a:cs typeface="Arial"/>
                <a:sym typeface="Arial"/>
              </a:rPr>
              <a:t>Local and Targeted Hire</a:t>
            </a:r>
            <a:endParaRPr sz="1900">
              <a:solidFill>
                <a:schemeClr val="dk1"/>
              </a:solidFill>
              <a:latin typeface="Arial"/>
              <a:ea typeface="Arial"/>
              <a:cs typeface="Arial"/>
              <a:sym typeface="Arial"/>
            </a:endParaRPr>
          </a:p>
          <a:p>
            <a:pPr indent="-298450" lvl="1" marL="736600" rtl="0" algn="l">
              <a:lnSpc>
                <a:spcPct val="114000"/>
              </a:lnSpc>
              <a:spcBef>
                <a:spcPts val="400"/>
              </a:spcBef>
              <a:spcAft>
                <a:spcPts val="0"/>
              </a:spcAft>
              <a:buClr>
                <a:schemeClr val="dk1"/>
              </a:buClr>
              <a:buSzPts val="1900"/>
              <a:buFont typeface="Arial"/>
              <a:buChar char="•"/>
            </a:pPr>
            <a:r>
              <a:rPr lang="en-US" sz="1900">
                <a:solidFill>
                  <a:schemeClr val="dk1"/>
                </a:solidFill>
                <a:latin typeface="Arial"/>
                <a:ea typeface="Arial"/>
                <a:cs typeface="Arial"/>
                <a:sym typeface="Arial"/>
              </a:rPr>
              <a:t>Labor Engagements</a:t>
            </a:r>
            <a:endParaRPr sz="1900">
              <a:solidFill>
                <a:schemeClr val="dk1"/>
              </a:solidFill>
              <a:latin typeface="Arial"/>
              <a:ea typeface="Arial"/>
              <a:cs typeface="Arial"/>
              <a:sym typeface="Arial"/>
            </a:endParaRPr>
          </a:p>
          <a:p>
            <a:pPr indent="-298450" lvl="1" marL="736600" rtl="0" algn="l">
              <a:lnSpc>
                <a:spcPct val="114000"/>
              </a:lnSpc>
              <a:spcBef>
                <a:spcPts val="400"/>
              </a:spcBef>
              <a:spcAft>
                <a:spcPts val="0"/>
              </a:spcAft>
              <a:buClr>
                <a:schemeClr val="dk1"/>
              </a:buClr>
              <a:buSzPts val="1900"/>
              <a:buFont typeface="Arial"/>
              <a:buChar char="•"/>
            </a:pPr>
            <a:r>
              <a:rPr lang="en-US" sz="1900">
                <a:solidFill>
                  <a:schemeClr val="dk1"/>
                </a:solidFill>
                <a:latin typeface="Arial"/>
                <a:ea typeface="Arial"/>
                <a:cs typeface="Arial"/>
                <a:sym typeface="Arial"/>
              </a:rPr>
              <a:t>Inclusive Practices</a:t>
            </a:r>
            <a:endParaRPr sz="1900">
              <a:solidFill>
                <a:schemeClr val="dk1"/>
              </a:solidFill>
              <a:latin typeface="Arial"/>
              <a:ea typeface="Arial"/>
              <a:cs typeface="Arial"/>
              <a:sym typeface="Arial"/>
            </a:endParaRPr>
          </a:p>
          <a:p>
            <a:pPr indent="-298450" lvl="1" marL="736600" rtl="0" algn="l">
              <a:lnSpc>
                <a:spcPct val="114000"/>
              </a:lnSpc>
              <a:spcBef>
                <a:spcPts val="400"/>
              </a:spcBef>
              <a:spcAft>
                <a:spcPts val="0"/>
              </a:spcAft>
              <a:buClr>
                <a:schemeClr val="dk1"/>
              </a:buClr>
              <a:buSzPts val="1900"/>
              <a:buFont typeface="Arial"/>
              <a:buChar char="•"/>
            </a:pPr>
            <a:r>
              <a:rPr lang="en-US" sz="1900">
                <a:solidFill>
                  <a:schemeClr val="dk1"/>
                </a:solidFill>
                <a:latin typeface="Arial"/>
                <a:ea typeface="Arial"/>
                <a:cs typeface="Arial"/>
                <a:sym typeface="Arial"/>
              </a:rPr>
              <a:t>Alignment with State Policy Goals</a:t>
            </a:r>
            <a:endParaRPr sz="1900">
              <a:solidFill>
                <a:schemeClr val="dk1"/>
              </a:solidFill>
              <a:latin typeface="Arial"/>
              <a:ea typeface="Arial"/>
              <a:cs typeface="Arial"/>
              <a:sym typeface="Arial"/>
            </a:endParaRPr>
          </a:p>
        </p:txBody>
      </p:sp>
      <p:grpSp>
        <p:nvGrpSpPr>
          <p:cNvPr id="285" name="Google Shape;285;g37e1c3b218c_0_413"/>
          <p:cNvGrpSpPr/>
          <p:nvPr/>
        </p:nvGrpSpPr>
        <p:grpSpPr>
          <a:xfrm>
            <a:off x="7149370" y="1395855"/>
            <a:ext cx="4214812" cy="4422628"/>
            <a:chOff x="5111253" y="643979"/>
            <a:chExt cx="3763225" cy="3949128"/>
          </a:xfrm>
        </p:grpSpPr>
        <p:pic>
          <p:nvPicPr>
            <p:cNvPr descr="A group of people at a table&#10;&#10;Description automatically generated" id="286" name="Google Shape;286;g37e1c3b218c_0_413"/>
            <p:cNvPicPr preferRelativeResize="0"/>
            <p:nvPr/>
          </p:nvPicPr>
          <p:blipFill rotWithShape="1">
            <a:blip r:embed="rId4">
              <a:alphaModFix/>
            </a:blip>
            <a:srcRect b="0" l="0" r="0" t="0"/>
            <a:stretch/>
          </p:blipFill>
          <p:spPr>
            <a:xfrm>
              <a:off x="5111253" y="2210192"/>
              <a:ext cx="1787186" cy="2382915"/>
            </a:xfrm>
            <a:prstGeom prst="rect">
              <a:avLst/>
            </a:prstGeom>
            <a:noFill/>
            <a:ln cap="flat" cmpd="sng" w="5775">
              <a:solidFill>
                <a:srgbClr val="7F7F7F"/>
              </a:solidFill>
              <a:prstDash val="solid"/>
              <a:round/>
              <a:headEnd len="sm" w="sm" type="none"/>
              <a:tailEnd len="sm" w="sm" type="none"/>
            </a:ln>
          </p:spPr>
        </p:pic>
        <p:pic>
          <p:nvPicPr>
            <p:cNvPr descr="A group of people looking at a model bridge&#10;&#10;Description automatically generated" id="287" name="Google Shape;287;g37e1c3b218c_0_413"/>
            <p:cNvPicPr preferRelativeResize="0"/>
            <p:nvPr/>
          </p:nvPicPr>
          <p:blipFill rotWithShape="1">
            <a:blip r:embed="rId5">
              <a:alphaModFix/>
            </a:blip>
            <a:srcRect b="0" l="10238" r="2850" t="0"/>
            <a:stretch/>
          </p:blipFill>
          <p:spPr>
            <a:xfrm>
              <a:off x="6930899" y="3101849"/>
              <a:ext cx="1940275" cy="1487956"/>
            </a:xfrm>
            <a:prstGeom prst="rect">
              <a:avLst/>
            </a:prstGeom>
            <a:noFill/>
            <a:ln cap="flat" cmpd="sng" w="5775">
              <a:solidFill>
                <a:srgbClr val="7F7F7F"/>
              </a:solidFill>
              <a:prstDash val="solid"/>
              <a:round/>
              <a:headEnd len="sm" w="sm" type="none"/>
              <a:tailEnd len="sm" w="sm" type="none"/>
            </a:ln>
          </p:spPr>
        </p:pic>
        <p:pic>
          <p:nvPicPr>
            <p:cNvPr descr="A person and two children posing for a picture&#10;&#10;Description automatically generated" id="288" name="Google Shape;288;g37e1c3b218c_0_413"/>
            <p:cNvPicPr preferRelativeResize="0"/>
            <p:nvPr/>
          </p:nvPicPr>
          <p:blipFill rotWithShape="1">
            <a:blip r:embed="rId6">
              <a:alphaModFix/>
            </a:blip>
            <a:srcRect b="0" l="0" r="0" t="0"/>
            <a:stretch/>
          </p:blipFill>
          <p:spPr>
            <a:xfrm>
              <a:off x="6934200" y="643979"/>
              <a:ext cx="1940278" cy="2425347"/>
            </a:xfrm>
            <a:prstGeom prst="rect">
              <a:avLst/>
            </a:prstGeom>
            <a:noFill/>
            <a:ln cap="flat" cmpd="sng" w="5775">
              <a:solidFill>
                <a:srgbClr val="7F7F7F"/>
              </a:solidFill>
              <a:prstDash val="solid"/>
              <a:round/>
              <a:headEnd len="sm" w="sm" type="none"/>
              <a:tailEnd len="sm" w="sm" type="none"/>
            </a:ln>
          </p:spPr>
        </p:pic>
        <p:pic>
          <p:nvPicPr>
            <p:cNvPr descr="A group of people standing next to a table&#10;&#10;Description automatically generated" id="289" name="Google Shape;289;g37e1c3b218c_0_413"/>
            <p:cNvPicPr preferRelativeResize="0"/>
            <p:nvPr/>
          </p:nvPicPr>
          <p:blipFill rotWithShape="1">
            <a:blip r:embed="rId7">
              <a:alphaModFix/>
            </a:blip>
            <a:srcRect b="13766" l="0" r="0" t="463"/>
            <a:stretch/>
          </p:blipFill>
          <p:spPr>
            <a:xfrm>
              <a:off x="5111253" y="643979"/>
              <a:ext cx="1787186" cy="1529190"/>
            </a:xfrm>
            <a:prstGeom prst="rect">
              <a:avLst/>
            </a:prstGeom>
            <a:noFill/>
            <a:ln cap="flat" cmpd="sng" w="5775">
              <a:solidFill>
                <a:srgbClr val="7F7F7F"/>
              </a:solidFill>
              <a:prstDash val="solid"/>
              <a:round/>
              <a:headEnd len="sm" w="sm" type="none"/>
              <a:tailEnd len="sm" w="sm" type="none"/>
            </a:ln>
          </p:spPr>
        </p:pic>
      </p:gr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4" name="Shape 294"/>
        <p:cNvGrpSpPr/>
        <p:nvPr/>
      </p:nvGrpSpPr>
      <p:grpSpPr>
        <a:xfrm>
          <a:off x="0" y="0"/>
          <a:ext cx="0" cy="0"/>
          <a:chOff x="0" y="0"/>
          <a:chExt cx="0" cy="0"/>
        </a:xfrm>
      </p:grpSpPr>
      <p:sp>
        <p:nvSpPr>
          <p:cNvPr id="295" name="Google Shape;295;g35d82c6febb_0_9"/>
          <p:cNvSpPr txBox="1"/>
          <p:nvPr>
            <p:ph idx="1" type="body"/>
          </p:nvPr>
        </p:nvSpPr>
        <p:spPr>
          <a:xfrm>
            <a:off x="5886750" y="265350"/>
            <a:ext cx="4334100" cy="349200"/>
          </a:xfrm>
          <a:prstGeom prst="rect">
            <a:avLst/>
          </a:prstGeom>
          <a:noFill/>
          <a:ln>
            <a:noFill/>
          </a:ln>
        </p:spPr>
        <p:txBody>
          <a:bodyPr anchorCtr="0" anchor="b" bIns="45700" lIns="91425" spcFirstLastPara="1" rIns="91425" wrap="square" tIns="45700">
            <a:noAutofit/>
          </a:bodyPr>
          <a:lstStyle/>
          <a:p>
            <a:pPr indent="0" lvl="0" marL="0" rtl="0" algn="l">
              <a:lnSpc>
                <a:spcPct val="100000"/>
              </a:lnSpc>
              <a:spcBef>
                <a:spcPts val="0"/>
              </a:spcBef>
              <a:spcAft>
                <a:spcPts val="0"/>
              </a:spcAft>
              <a:buSzPts val="2800"/>
              <a:buNone/>
            </a:pPr>
            <a:r>
              <a:rPr b="1" lang="en-US" sz="2600"/>
              <a:t>Robin Mancell </a:t>
            </a:r>
            <a:endParaRPr b="1" sz="3700"/>
          </a:p>
        </p:txBody>
      </p:sp>
      <p:sp>
        <p:nvSpPr>
          <p:cNvPr id="296" name="Google Shape;296;g35d82c6febb_0_9"/>
          <p:cNvSpPr txBox="1"/>
          <p:nvPr>
            <p:ph idx="3" type="body"/>
          </p:nvPr>
        </p:nvSpPr>
        <p:spPr>
          <a:xfrm>
            <a:off x="5886750" y="614550"/>
            <a:ext cx="6050400" cy="4941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600"/>
              </a:spcAft>
              <a:buSzPts val="523"/>
              <a:buNone/>
            </a:pPr>
            <a:r>
              <a:rPr lang="en-US" sz="1650"/>
              <a:t>CEO, Green Energy Solutions Holdings </a:t>
            </a:r>
            <a:endParaRPr sz="1650"/>
          </a:p>
        </p:txBody>
      </p:sp>
      <p:sp>
        <p:nvSpPr>
          <p:cNvPr id="297" name="Google Shape;297;g35d82c6febb_0_9"/>
          <p:cNvSpPr txBox="1"/>
          <p:nvPr>
            <p:ph idx="4" type="body"/>
          </p:nvPr>
        </p:nvSpPr>
        <p:spPr>
          <a:xfrm>
            <a:off x="5886750" y="952500"/>
            <a:ext cx="6186300" cy="57366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200"/>
              </a:spcBef>
              <a:spcAft>
                <a:spcPts val="0"/>
              </a:spcAft>
              <a:buNone/>
            </a:pPr>
            <a:r>
              <a:rPr lang="en-US" sz="2100"/>
              <a:t>Robyn Mancell is a renewable energy entrepreneur and sustainability advocate with over 15 years of corporate and entrepreneurial experience. As the CEO of Green Energy Solutions Holdings and Chair for the USGBC-CA Inland Empire Committee, her mission is to accelerate the adoption of renewable energy. She achieves this by providing cost-effective solutions like solar and EV chargers for residential and commercial clients, with a strong focus on empowering the Inland Empire community through education.</a:t>
            </a:r>
            <a:endParaRPr sz="2100"/>
          </a:p>
          <a:p>
            <a:pPr indent="0" lvl="0" marL="0" rtl="0" algn="l">
              <a:lnSpc>
                <a:spcPct val="115000"/>
              </a:lnSpc>
              <a:spcBef>
                <a:spcPts val="1200"/>
              </a:spcBef>
              <a:spcAft>
                <a:spcPts val="0"/>
              </a:spcAft>
              <a:buNone/>
            </a:pPr>
            <a:r>
              <a:rPr lang="en-US" sz="2100"/>
              <a:t>A dynamic public speaker, Robyn excels at fostering connection and inspiring collaborative action around sustainability.</a:t>
            </a:r>
            <a:endParaRPr sz="2100"/>
          </a:p>
          <a:p>
            <a:pPr indent="0" lvl="0" marL="0" rtl="0" algn="l">
              <a:lnSpc>
                <a:spcPct val="115000"/>
              </a:lnSpc>
              <a:spcBef>
                <a:spcPts val="1200"/>
              </a:spcBef>
              <a:spcAft>
                <a:spcPts val="0"/>
              </a:spcAft>
              <a:buSzPts val="2800"/>
              <a:buNone/>
            </a:pPr>
            <a:r>
              <a:t/>
            </a:r>
            <a:endParaRPr sz="2100"/>
          </a:p>
          <a:p>
            <a:pPr indent="0" lvl="0" marL="0" rtl="0" algn="l">
              <a:lnSpc>
                <a:spcPct val="115000"/>
              </a:lnSpc>
              <a:spcBef>
                <a:spcPts val="0"/>
              </a:spcBef>
              <a:spcAft>
                <a:spcPts val="1200"/>
              </a:spcAft>
              <a:buNone/>
            </a:pPr>
            <a:r>
              <a:t/>
            </a:r>
            <a:endParaRPr sz="1700"/>
          </a:p>
        </p:txBody>
      </p:sp>
      <p:pic>
        <p:nvPicPr>
          <p:cNvPr id="298" name="Google Shape;298;g35d82c6febb_0_9"/>
          <p:cNvPicPr preferRelativeResize="0"/>
          <p:nvPr/>
        </p:nvPicPr>
        <p:blipFill rotWithShape="1">
          <a:blip r:embed="rId3">
            <a:alphaModFix/>
          </a:blip>
          <a:srcRect b="0" l="0" r="0" t="0"/>
          <a:stretch/>
        </p:blipFill>
        <p:spPr>
          <a:xfrm>
            <a:off x="11420902" y="6036966"/>
            <a:ext cx="652145" cy="652145"/>
          </a:xfrm>
          <a:prstGeom prst="rect">
            <a:avLst/>
          </a:prstGeom>
          <a:noFill/>
          <a:ln>
            <a:noFill/>
          </a:ln>
        </p:spPr>
      </p:pic>
      <p:pic>
        <p:nvPicPr>
          <p:cNvPr id="299" name="Google Shape;299;g35d82c6febb_0_9" title="Screenshot 2025-09-11 at 3.36.14 PM.png"/>
          <p:cNvPicPr preferRelativeResize="0"/>
          <p:nvPr/>
        </p:nvPicPr>
        <p:blipFill>
          <a:blip r:embed="rId4">
            <a:alphaModFix/>
          </a:blip>
          <a:stretch>
            <a:fillRect/>
          </a:stretch>
        </p:blipFill>
        <p:spPr>
          <a:xfrm>
            <a:off x="702650" y="732475"/>
            <a:ext cx="4995351" cy="4995351"/>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4" name="Shape 304"/>
        <p:cNvGrpSpPr/>
        <p:nvPr/>
      </p:nvGrpSpPr>
      <p:grpSpPr>
        <a:xfrm>
          <a:off x="0" y="0"/>
          <a:ext cx="0" cy="0"/>
          <a:chOff x="0" y="0"/>
          <a:chExt cx="0" cy="0"/>
        </a:xfrm>
      </p:grpSpPr>
      <p:sp>
        <p:nvSpPr>
          <p:cNvPr id="305" name="Google Shape;305;g37e1c3b218c_0_488"/>
          <p:cNvSpPr txBox="1"/>
          <p:nvPr>
            <p:ph type="title"/>
          </p:nvPr>
        </p:nvSpPr>
        <p:spPr>
          <a:xfrm>
            <a:off x="975350" y="365750"/>
            <a:ext cx="4864500" cy="13674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rPr lang="en-US"/>
              <a:t>Building Energy Entrepreneurship</a:t>
            </a:r>
            <a:endParaRPr/>
          </a:p>
        </p:txBody>
      </p:sp>
      <p:sp>
        <p:nvSpPr>
          <p:cNvPr id="306" name="Google Shape;306;g37e1c3b218c_0_488"/>
          <p:cNvSpPr txBox="1"/>
          <p:nvPr>
            <p:ph idx="1" type="body"/>
          </p:nvPr>
        </p:nvSpPr>
        <p:spPr>
          <a:xfrm>
            <a:off x="975350" y="1358475"/>
            <a:ext cx="3818400" cy="3107400"/>
          </a:xfrm>
          <a:prstGeom prst="rect">
            <a:avLst/>
          </a:prstGeom>
        </p:spPr>
        <p:txBody>
          <a:bodyPr anchorCtr="0" anchor="t" bIns="0" lIns="91425" spcFirstLastPara="1" rIns="91425" wrap="square" tIns="0">
            <a:noAutofit/>
          </a:bodyPr>
          <a:lstStyle/>
          <a:p>
            <a:pPr indent="-374650" lvl="0" marL="457200" rtl="0" algn="l">
              <a:spcBef>
                <a:spcPts val="0"/>
              </a:spcBef>
              <a:spcAft>
                <a:spcPts val="0"/>
              </a:spcAft>
              <a:buSzPts val="2300"/>
              <a:buChar char="●"/>
            </a:pPr>
            <a:r>
              <a:rPr lang="en-US" sz="2500"/>
              <a:t>Energy Modeling </a:t>
            </a:r>
            <a:endParaRPr sz="2500"/>
          </a:p>
          <a:p>
            <a:pPr indent="-374650" lvl="0" marL="457200" rtl="0" algn="l">
              <a:spcBef>
                <a:spcPts val="0"/>
              </a:spcBef>
              <a:spcAft>
                <a:spcPts val="0"/>
              </a:spcAft>
              <a:buSzPts val="2300"/>
              <a:buChar char="●"/>
            </a:pPr>
            <a:r>
              <a:rPr lang="en-US" sz="2500"/>
              <a:t>Energy Audits </a:t>
            </a:r>
            <a:endParaRPr sz="2500"/>
          </a:p>
          <a:p>
            <a:pPr indent="-374650" lvl="0" marL="457200" rtl="0" algn="l">
              <a:spcBef>
                <a:spcPts val="0"/>
              </a:spcBef>
              <a:spcAft>
                <a:spcPts val="0"/>
              </a:spcAft>
              <a:buSzPts val="2300"/>
              <a:buChar char="●"/>
            </a:pPr>
            <a:r>
              <a:rPr lang="en-US" sz="2500"/>
              <a:t>AI and Energy Efficiency</a:t>
            </a:r>
            <a:endParaRPr sz="2500"/>
          </a:p>
          <a:p>
            <a:pPr indent="-374650" lvl="0" marL="457200" rtl="0" algn="l">
              <a:spcBef>
                <a:spcPts val="0"/>
              </a:spcBef>
              <a:spcAft>
                <a:spcPts val="0"/>
              </a:spcAft>
              <a:buSzPts val="2300"/>
              <a:buChar char="●"/>
            </a:pPr>
            <a:r>
              <a:rPr lang="en-US" sz="2500"/>
              <a:t>High School Workshops </a:t>
            </a:r>
            <a:endParaRPr sz="2500"/>
          </a:p>
          <a:p>
            <a:pPr indent="-374650" lvl="0" marL="457200" rtl="0" algn="l">
              <a:spcBef>
                <a:spcPts val="0"/>
              </a:spcBef>
              <a:spcAft>
                <a:spcPts val="0"/>
              </a:spcAft>
              <a:buSzPts val="2300"/>
              <a:buChar char="●"/>
            </a:pPr>
            <a:r>
              <a:rPr lang="en-US" sz="2500"/>
              <a:t>Marketing Skill Development </a:t>
            </a:r>
            <a:endParaRPr sz="2500"/>
          </a:p>
        </p:txBody>
      </p:sp>
      <p:pic>
        <p:nvPicPr>
          <p:cNvPr id="307" name="Google Shape;307;g37e1c3b218c_0_488" title="Screenshot 2025-09-11 at 4.42.45 PM.png"/>
          <p:cNvPicPr preferRelativeResize="0"/>
          <p:nvPr/>
        </p:nvPicPr>
        <p:blipFill>
          <a:blip r:embed="rId3">
            <a:alphaModFix/>
          </a:blip>
          <a:stretch>
            <a:fillRect/>
          </a:stretch>
        </p:blipFill>
        <p:spPr>
          <a:xfrm>
            <a:off x="4793750" y="124925"/>
            <a:ext cx="6201623" cy="3976299"/>
          </a:xfrm>
          <a:prstGeom prst="rect">
            <a:avLst/>
          </a:prstGeom>
          <a:noFill/>
          <a:ln cap="flat" cmpd="sng" w="9525">
            <a:solidFill>
              <a:schemeClr val="dk2"/>
            </a:solidFill>
            <a:prstDash val="solid"/>
            <a:round/>
            <a:headEnd len="sm" w="sm" type="none"/>
            <a:tailEnd len="sm" w="sm" type="none"/>
          </a:ln>
        </p:spPr>
      </p:pic>
      <p:pic>
        <p:nvPicPr>
          <p:cNvPr id="308" name="Google Shape;308;g37e1c3b218c_0_488" title="Screenshot 2025-09-11 at 4.42.37 PM.png"/>
          <p:cNvPicPr preferRelativeResize="0"/>
          <p:nvPr/>
        </p:nvPicPr>
        <p:blipFill>
          <a:blip r:embed="rId4">
            <a:alphaModFix/>
          </a:blip>
          <a:stretch>
            <a:fillRect/>
          </a:stretch>
        </p:blipFill>
        <p:spPr>
          <a:xfrm>
            <a:off x="6396399" y="2580400"/>
            <a:ext cx="5871101" cy="3371926"/>
          </a:xfrm>
          <a:prstGeom prst="rect">
            <a:avLst/>
          </a:prstGeom>
          <a:noFill/>
          <a:ln>
            <a:noFill/>
          </a:ln>
        </p:spPr>
      </p:pic>
      <p:pic>
        <p:nvPicPr>
          <p:cNvPr id="309" name="Google Shape;309;g37e1c3b218c_0_488" title="Screenshot 2025-09-11 at 9.48.43 PM.png"/>
          <p:cNvPicPr preferRelativeResize="0"/>
          <p:nvPr/>
        </p:nvPicPr>
        <p:blipFill>
          <a:blip r:embed="rId5">
            <a:alphaModFix/>
          </a:blip>
          <a:stretch>
            <a:fillRect/>
          </a:stretch>
        </p:blipFill>
        <p:spPr>
          <a:xfrm>
            <a:off x="771750" y="4585250"/>
            <a:ext cx="8456781" cy="1977950"/>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4" name="Shape 314"/>
        <p:cNvGrpSpPr/>
        <p:nvPr/>
      </p:nvGrpSpPr>
      <p:grpSpPr>
        <a:xfrm>
          <a:off x="0" y="0"/>
          <a:ext cx="0" cy="0"/>
          <a:chOff x="0" y="0"/>
          <a:chExt cx="0" cy="0"/>
        </a:xfrm>
      </p:grpSpPr>
      <p:sp>
        <p:nvSpPr>
          <p:cNvPr id="315" name="Google Shape;315;g341b83b4efe_0_347"/>
          <p:cNvSpPr txBox="1"/>
          <p:nvPr>
            <p:ph idx="1" type="body"/>
          </p:nvPr>
        </p:nvSpPr>
        <p:spPr>
          <a:xfrm>
            <a:off x="5121650" y="415925"/>
            <a:ext cx="3626700" cy="3651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1000"/>
              </a:spcBef>
              <a:spcAft>
                <a:spcPts val="600"/>
              </a:spcAft>
              <a:buSzPts val="2800"/>
              <a:buNone/>
            </a:pPr>
            <a:r>
              <a:rPr b="1" lang="en-US" sz="2200"/>
              <a:t>Jeremy Zeedyk</a:t>
            </a:r>
            <a:endParaRPr b="1" sz="2200"/>
          </a:p>
        </p:txBody>
      </p:sp>
      <p:sp>
        <p:nvSpPr>
          <p:cNvPr id="316" name="Google Shape;316;g341b83b4efe_0_347"/>
          <p:cNvSpPr txBox="1"/>
          <p:nvPr>
            <p:ph idx="11" type="ftr"/>
          </p:nvPr>
        </p:nvSpPr>
        <p:spPr>
          <a:xfrm>
            <a:off x="10742376" y="6088633"/>
            <a:ext cx="574800" cy="365100"/>
          </a:xfrm>
          <a:prstGeom prst="rect">
            <a:avLst/>
          </a:prstGeom>
          <a:noFill/>
          <a:ln>
            <a:noFill/>
          </a:ln>
        </p:spPr>
        <p:txBody>
          <a:bodyPr anchorCtr="0" anchor="ctr" bIns="45700" lIns="91425" spcFirstLastPara="1" rIns="91425" wrap="square" tIns="45700">
            <a:noAutofit/>
          </a:bodyPr>
          <a:lstStyle/>
          <a:p>
            <a:pPr indent="0" lvl="0" marL="0" rtl="0" algn="ctr">
              <a:lnSpc>
                <a:spcPct val="100000"/>
              </a:lnSpc>
              <a:spcBef>
                <a:spcPts val="0"/>
              </a:spcBef>
              <a:spcAft>
                <a:spcPts val="0"/>
              </a:spcAft>
              <a:buClr>
                <a:srgbClr val="000000"/>
              </a:buClr>
              <a:buSzPts val="1400"/>
              <a:buFont typeface="Arial"/>
              <a:buNone/>
            </a:pPr>
            <a:fld id="{00000000-1234-1234-1234-123412341234}" type="slidenum">
              <a:rPr lang="en-US"/>
              <a:t>‹#›</a:t>
            </a:fld>
            <a:endParaRPr/>
          </a:p>
        </p:txBody>
      </p:sp>
      <p:sp>
        <p:nvSpPr>
          <p:cNvPr id="317" name="Google Shape;317;g341b83b4efe_0_347"/>
          <p:cNvSpPr txBox="1"/>
          <p:nvPr>
            <p:ph idx="3" type="body"/>
          </p:nvPr>
        </p:nvSpPr>
        <p:spPr>
          <a:xfrm>
            <a:off x="5121650" y="858800"/>
            <a:ext cx="6503700" cy="5415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1000"/>
              </a:spcBef>
              <a:spcAft>
                <a:spcPts val="600"/>
              </a:spcAft>
              <a:buSzPts val="605"/>
              <a:buNone/>
            </a:pPr>
            <a:r>
              <a:rPr lang="en-US" sz="1900"/>
              <a:t>Western States Council of Sheet Metal, Air, Rail, and </a:t>
            </a:r>
            <a:r>
              <a:rPr lang="en-US" sz="1900"/>
              <a:t>Transportation</a:t>
            </a:r>
            <a:r>
              <a:rPr lang="en-US" sz="1900"/>
              <a:t> Workers (SMART)</a:t>
            </a:r>
            <a:endParaRPr sz="1900"/>
          </a:p>
        </p:txBody>
      </p:sp>
      <p:sp>
        <p:nvSpPr>
          <p:cNvPr id="318" name="Google Shape;318;g341b83b4efe_0_347"/>
          <p:cNvSpPr txBox="1"/>
          <p:nvPr>
            <p:ph idx="4" type="body"/>
          </p:nvPr>
        </p:nvSpPr>
        <p:spPr>
          <a:xfrm>
            <a:off x="5121650" y="1545850"/>
            <a:ext cx="6979800" cy="4908000"/>
          </a:xfrm>
          <a:prstGeom prst="rect">
            <a:avLst/>
          </a:prstGeom>
          <a:noFill/>
          <a:ln>
            <a:noFill/>
          </a:ln>
        </p:spPr>
        <p:txBody>
          <a:bodyPr anchorCtr="0" anchor="t" bIns="45700" lIns="91425" spcFirstLastPara="1" rIns="91425" wrap="square" tIns="45700">
            <a:noAutofit/>
          </a:bodyPr>
          <a:lstStyle/>
          <a:p>
            <a:pPr indent="0" lvl="0" marL="0" rtl="0" algn="l">
              <a:lnSpc>
                <a:spcPct val="115000"/>
              </a:lnSpc>
              <a:spcBef>
                <a:spcPts val="0"/>
              </a:spcBef>
              <a:spcAft>
                <a:spcPts val="0"/>
              </a:spcAft>
              <a:buNone/>
            </a:pPr>
            <a:r>
              <a:rPr lang="en-US" sz="1400">
                <a:solidFill>
                  <a:srgbClr val="000000"/>
                </a:solidFill>
              </a:rPr>
              <a:t>Jeremy Zeedyk is the Grant Administrator and Special Projects Coordinator for the</a:t>
            </a:r>
            <a:endParaRPr sz="1400">
              <a:solidFill>
                <a:srgbClr val="000000"/>
              </a:solidFill>
            </a:endParaRPr>
          </a:p>
          <a:p>
            <a:pPr indent="0" lvl="0" marL="0" rtl="0" algn="l">
              <a:lnSpc>
                <a:spcPct val="115000"/>
              </a:lnSpc>
              <a:spcBef>
                <a:spcPts val="0"/>
              </a:spcBef>
              <a:spcAft>
                <a:spcPts val="0"/>
              </a:spcAft>
              <a:buNone/>
            </a:pPr>
            <a:r>
              <a:rPr lang="en-US" sz="1400">
                <a:solidFill>
                  <a:srgbClr val="000000"/>
                </a:solidFill>
              </a:rPr>
              <a:t>Western States Council of SMART (WSC) and has been in that role since 2024 where</a:t>
            </a:r>
            <a:endParaRPr sz="1400">
              <a:solidFill>
                <a:srgbClr val="000000"/>
              </a:solidFill>
            </a:endParaRPr>
          </a:p>
          <a:p>
            <a:pPr indent="0" lvl="0" marL="0" rtl="0" algn="l">
              <a:lnSpc>
                <a:spcPct val="115000"/>
              </a:lnSpc>
              <a:spcBef>
                <a:spcPts val="0"/>
              </a:spcBef>
              <a:spcAft>
                <a:spcPts val="0"/>
              </a:spcAft>
              <a:buNone/>
            </a:pPr>
            <a:r>
              <a:rPr lang="en-US" sz="1400">
                <a:solidFill>
                  <a:srgbClr val="000000"/>
                </a:solidFill>
              </a:rPr>
              <a:t>he administers a $5.7 million Department of Energy Industrial Training and Assessment Grant and works with SMART Local Unions on codes and standards issues and local ordinances and legislation.</a:t>
            </a:r>
            <a:endParaRPr sz="1400">
              <a:solidFill>
                <a:srgbClr val="000000"/>
              </a:solidFill>
            </a:endParaRPr>
          </a:p>
          <a:p>
            <a:pPr indent="0" lvl="0" marL="0" rtl="0" algn="l">
              <a:lnSpc>
                <a:spcPct val="115000"/>
              </a:lnSpc>
              <a:spcBef>
                <a:spcPts val="0"/>
              </a:spcBef>
              <a:spcAft>
                <a:spcPts val="0"/>
              </a:spcAft>
              <a:buNone/>
            </a:pPr>
            <a:r>
              <a:t/>
            </a:r>
            <a:endParaRPr sz="1400">
              <a:solidFill>
                <a:srgbClr val="000000"/>
              </a:solidFill>
            </a:endParaRPr>
          </a:p>
          <a:p>
            <a:pPr indent="0" lvl="0" marL="0" rtl="0" algn="l">
              <a:lnSpc>
                <a:spcPct val="115000"/>
              </a:lnSpc>
              <a:spcBef>
                <a:spcPts val="0"/>
              </a:spcBef>
              <a:spcAft>
                <a:spcPts val="0"/>
              </a:spcAft>
              <a:buNone/>
            </a:pPr>
            <a:r>
              <a:rPr lang="en-US" sz="1400">
                <a:solidFill>
                  <a:srgbClr val="000000"/>
                </a:solidFill>
              </a:rPr>
              <a:t>Prior to joining the WSC, he served as the Northeast Representative for the National</a:t>
            </a:r>
            <a:endParaRPr sz="1400">
              <a:solidFill>
                <a:srgbClr val="000000"/>
              </a:solidFill>
            </a:endParaRPr>
          </a:p>
          <a:p>
            <a:pPr indent="0" lvl="0" marL="0" rtl="0" algn="l">
              <a:lnSpc>
                <a:spcPct val="115000"/>
              </a:lnSpc>
              <a:spcBef>
                <a:spcPts val="0"/>
              </a:spcBef>
              <a:spcAft>
                <a:spcPts val="0"/>
              </a:spcAft>
              <a:buNone/>
            </a:pPr>
            <a:r>
              <a:rPr lang="en-US" sz="1400">
                <a:solidFill>
                  <a:srgbClr val="000000"/>
                </a:solidFill>
              </a:rPr>
              <a:t>Energy Management Institute (NEMI) for 3 ½ years promoting specialized portions of</a:t>
            </a:r>
            <a:endParaRPr sz="1400">
              <a:solidFill>
                <a:srgbClr val="000000"/>
              </a:solidFill>
            </a:endParaRPr>
          </a:p>
          <a:p>
            <a:pPr indent="0" lvl="0" marL="0" rtl="0" algn="l">
              <a:lnSpc>
                <a:spcPct val="115000"/>
              </a:lnSpc>
              <a:spcBef>
                <a:spcPts val="0"/>
              </a:spcBef>
              <a:spcAft>
                <a:spcPts val="0"/>
              </a:spcAft>
              <a:buNone/>
            </a:pPr>
            <a:r>
              <a:rPr lang="en-US" sz="1400">
                <a:solidFill>
                  <a:srgbClr val="000000"/>
                </a:solidFill>
              </a:rPr>
              <a:t>the sheet metal trade, including Fire Life Safety, Indoor Air Quality, and Testing,</a:t>
            </a:r>
            <a:endParaRPr sz="1400">
              <a:solidFill>
                <a:srgbClr val="000000"/>
              </a:solidFill>
            </a:endParaRPr>
          </a:p>
          <a:p>
            <a:pPr indent="0" lvl="0" marL="0" rtl="0" algn="l">
              <a:lnSpc>
                <a:spcPct val="115000"/>
              </a:lnSpc>
              <a:spcBef>
                <a:spcPts val="0"/>
              </a:spcBef>
              <a:spcAft>
                <a:spcPts val="0"/>
              </a:spcAft>
              <a:buNone/>
            </a:pPr>
            <a:r>
              <a:rPr lang="en-US" sz="1400">
                <a:solidFill>
                  <a:srgbClr val="000000"/>
                </a:solidFill>
              </a:rPr>
              <a:t>Adjusting and Balancing. At NEMI Jeremy consulted and served as a subject matter</a:t>
            </a:r>
            <a:endParaRPr sz="1400">
              <a:solidFill>
                <a:srgbClr val="000000"/>
              </a:solidFill>
            </a:endParaRPr>
          </a:p>
          <a:p>
            <a:pPr indent="0" lvl="0" marL="0" rtl="0" algn="l">
              <a:lnSpc>
                <a:spcPct val="115000"/>
              </a:lnSpc>
              <a:spcBef>
                <a:spcPts val="0"/>
              </a:spcBef>
              <a:spcAft>
                <a:spcPts val="0"/>
              </a:spcAft>
              <a:buNone/>
            </a:pPr>
            <a:r>
              <a:rPr lang="en-US" sz="1400">
                <a:solidFill>
                  <a:srgbClr val="000000"/>
                </a:solidFill>
              </a:rPr>
              <a:t>expert for over a dozen states on Fire Life Safety and IAQ legislation as well as working with various Federal agencies and the White House during the COVID pandemic and its aftermath.</a:t>
            </a:r>
            <a:endParaRPr sz="1400">
              <a:solidFill>
                <a:srgbClr val="000000"/>
              </a:solidFill>
            </a:endParaRPr>
          </a:p>
          <a:p>
            <a:pPr indent="0" lvl="0" marL="0" rtl="0" algn="l">
              <a:lnSpc>
                <a:spcPct val="115000"/>
              </a:lnSpc>
              <a:spcBef>
                <a:spcPts val="0"/>
              </a:spcBef>
              <a:spcAft>
                <a:spcPts val="0"/>
              </a:spcAft>
              <a:buNone/>
            </a:pPr>
            <a:r>
              <a:t/>
            </a:r>
            <a:endParaRPr sz="1400">
              <a:solidFill>
                <a:srgbClr val="000000"/>
              </a:solidFill>
            </a:endParaRPr>
          </a:p>
          <a:p>
            <a:pPr indent="0" lvl="0" marL="0" rtl="0" algn="l">
              <a:lnSpc>
                <a:spcPct val="115000"/>
              </a:lnSpc>
              <a:spcBef>
                <a:spcPts val="0"/>
              </a:spcBef>
              <a:spcAft>
                <a:spcPts val="0"/>
              </a:spcAft>
              <a:buNone/>
            </a:pPr>
            <a:r>
              <a:rPr lang="en-US" sz="1400">
                <a:solidFill>
                  <a:srgbClr val="000000"/>
                </a:solidFill>
              </a:rPr>
              <a:t>Jeremy was a sheet metal apprentice in Connecticut where he specialized in testing,</a:t>
            </a:r>
            <a:endParaRPr sz="1400">
              <a:solidFill>
                <a:srgbClr val="000000"/>
              </a:solidFill>
            </a:endParaRPr>
          </a:p>
          <a:p>
            <a:pPr indent="0" lvl="0" marL="0" rtl="0" algn="l">
              <a:lnSpc>
                <a:spcPct val="115000"/>
              </a:lnSpc>
              <a:spcBef>
                <a:spcPts val="0"/>
              </a:spcBef>
              <a:spcAft>
                <a:spcPts val="0"/>
              </a:spcAft>
              <a:buNone/>
            </a:pPr>
            <a:r>
              <a:rPr lang="en-US" sz="1400">
                <a:solidFill>
                  <a:srgbClr val="000000"/>
                </a:solidFill>
              </a:rPr>
              <a:t>adjusting, and balancing in the field for over 7 years, working on all sizes of projects</a:t>
            </a:r>
            <a:endParaRPr sz="1400">
              <a:solidFill>
                <a:srgbClr val="000000"/>
              </a:solidFill>
            </a:endParaRPr>
          </a:p>
          <a:p>
            <a:pPr indent="0" lvl="0" marL="0" rtl="0" algn="l">
              <a:lnSpc>
                <a:spcPct val="115000"/>
              </a:lnSpc>
              <a:spcBef>
                <a:spcPts val="0"/>
              </a:spcBef>
              <a:spcAft>
                <a:spcPts val="0"/>
              </a:spcAft>
              <a:buNone/>
            </a:pPr>
            <a:r>
              <a:rPr lang="en-US" sz="1400">
                <a:solidFill>
                  <a:srgbClr val="000000"/>
                </a:solidFill>
              </a:rPr>
              <a:t>throughout the Northeast. He also held several roles as a local sheet metal union</a:t>
            </a:r>
            <a:endParaRPr sz="1400">
              <a:solidFill>
                <a:srgbClr val="000000"/>
              </a:solidFill>
            </a:endParaRPr>
          </a:p>
          <a:p>
            <a:pPr indent="0" lvl="0" marL="0" rtl="0" algn="l">
              <a:lnSpc>
                <a:spcPct val="115000"/>
              </a:lnSpc>
              <a:spcBef>
                <a:spcPts val="0"/>
              </a:spcBef>
              <a:spcAft>
                <a:spcPts val="0"/>
              </a:spcAft>
              <a:buNone/>
            </a:pPr>
            <a:r>
              <a:rPr lang="en-US" sz="1400">
                <a:solidFill>
                  <a:srgbClr val="000000"/>
                </a:solidFill>
              </a:rPr>
              <a:t>representative in Connecticut, including Instructor, Organizer, and Business</a:t>
            </a:r>
            <a:endParaRPr sz="1400">
              <a:solidFill>
                <a:srgbClr val="000000"/>
              </a:solidFill>
            </a:endParaRPr>
          </a:p>
          <a:p>
            <a:pPr indent="0" lvl="0" marL="0" rtl="0" algn="l">
              <a:lnSpc>
                <a:spcPct val="115000"/>
              </a:lnSpc>
              <a:spcBef>
                <a:spcPts val="0"/>
              </a:spcBef>
              <a:spcAft>
                <a:spcPts val="0"/>
              </a:spcAft>
              <a:buNone/>
            </a:pPr>
            <a:r>
              <a:rPr lang="en-US" sz="1400">
                <a:solidFill>
                  <a:srgbClr val="000000"/>
                </a:solidFill>
              </a:rPr>
              <a:t>Representative from 2007 to 2017.</a:t>
            </a:r>
            <a:endParaRPr sz="1600"/>
          </a:p>
        </p:txBody>
      </p:sp>
      <p:pic>
        <p:nvPicPr>
          <p:cNvPr id="319" name="Google Shape;319;g341b83b4efe_0_347"/>
          <p:cNvPicPr preferRelativeResize="0"/>
          <p:nvPr/>
        </p:nvPicPr>
        <p:blipFill>
          <a:blip r:embed="rId3">
            <a:alphaModFix/>
          </a:blip>
          <a:stretch>
            <a:fillRect/>
          </a:stretch>
        </p:blipFill>
        <p:spPr>
          <a:xfrm>
            <a:off x="671300" y="1127375"/>
            <a:ext cx="4293775" cy="4293775"/>
          </a:xfrm>
          <a:prstGeom prst="rect">
            <a:avLst/>
          </a:prstGeom>
          <a:noFill/>
          <a:ln cap="flat" cmpd="sng" w="9525">
            <a:solidFill>
              <a:schemeClr val="dk2"/>
            </a:solidFill>
            <a:prstDash val="solid"/>
            <a:round/>
            <a:headEnd len="sm" w="sm" type="none"/>
            <a:tailEnd len="sm" w="sm" type="none"/>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4" name="Shape 324"/>
        <p:cNvGrpSpPr/>
        <p:nvPr/>
      </p:nvGrpSpPr>
      <p:grpSpPr>
        <a:xfrm>
          <a:off x="0" y="0"/>
          <a:ext cx="0" cy="0"/>
          <a:chOff x="0" y="0"/>
          <a:chExt cx="0" cy="0"/>
        </a:xfrm>
      </p:grpSpPr>
      <p:sp>
        <p:nvSpPr>
          <p:cNvPr id="325" name="Google Shape;325;g37e1c3b218c_0_470"/>
          <p:cNvSpPr txBox="1"/>
          <p:nvPr>
            <p:ph type="title"/>
          </p:nvPr>
        </p:nvSpPr>
        <p:spPr>
          <a:xfrm>
            <a:off x="838210" y="147160"/>
            <a:ext cx="10515600" cy="5799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rPr b="1" lang="en-US"/>
              <a:t>SMART is the HVAC Union</a:t>
            </a:r>
            <a:endParaRPr b="1"/>
          </a:p>
        </p:txBody>
      </p:sp>
      <p:sp>
        <p:nvSpPr>
          <p:cNvPr id="326" name="Google Shape;326;g37e1c3b218c_0_470"/>
          <p:cNvSpPr txBox="1"/>
          <p:nvPr>
            <p:ph idx="1" type="body"/>
          </p:nvPr>
        </p:nvSpPr>
        <p:spPr>
          <a:xfrm>
            <a:off x="559025" y="727050"/>
            <a:ext cx="5215500" cy="5886000"/>
          </a:xfrm>
          <a:prstGeom prst="rect">
            <a:avLst/>
          </a:prstGeom>
        </p:spPr>
        <p:txBody>
          <a:bodyPr anchorCtr="0" anchor="t" bIns="0" lIns="91425" spcFirstLastPara="1" rIns="91425" wrap="square" tIns="0">
            <a:noAutofit/>
          </a:bodyPr>
          <a:lstStyle/>
          <a:p>
            <a:pPr indent="0" lvl="0" marL="0" rtl="0" algn="l">
              <a:lnSpc>
                <a:spcPct val="115000"/>
              </a:lnSpc>
              <a:spcBef>
                <a:spcPts val="0"/>
              </a:spcBef>
              <a:spcAft>
                <a:spcPts val="0"/>
              </a:spcAft>
              <a:buNone/>
            </a:pPr>
            <a:r>
              <a:t/>
            </a:r>
            <a:endParaRPr sz="1500">
              <a:solidFill>
                <a:srgbClr val="1B1C1D"/>
              </a:solidFill>
            </a:endParaRPr>
          </a:p>
          <a:p>
            <a:pPr indent="-342900" lvl="0" marL="457200" rtl="0" algn="l">
              <a:lnSpc>
                <a:spcPct val="115000"/>
              </a:lnSpc>
              <a:spcBef>
                <a:spcPts val="600"/>
              </a:spcBef>
              <a:spcAft>
                <a:spcPts val="0"/>
              </a:spcAft>
              <a:buClr>
                <a:srgbClr val="1B1C1D"/>
              </a:buClr>
              <a:buSzPts val="1800"/>
              <a:buChar char="●"/>
            </a:pPr>
            <a:r>
              <a:rPr b="1" lang="en-US" sz="1800">
                <a:solidFill>
                  <a:srgbClr val="1B1C1D"/>
                </a:solidFill>
              </a:rPr>
              <a:t>Who we are:</a:t>
            </a:r>
            <a:endParaRPr b="1" sz="1800">
              <a:solidFill>
                <a:srgbClr val="1B1C1D"/>
              </a:solidFill>
            </a:endParaRPr>
          </a:p>
          <a:p>
            <a:pPr indent="-342900" lvl="1" marL="914400" rtl="0" algn="l">
              <a:lnSpc>
                <a:spcPct val="115000"/>
              </a:lnSpc>
              <a:spcBef>
                <a:spcPts val="0"/>
              </a:spcBef>
              <a:spcAft>
                <a:spcPts val="0"/>
              </a:spcAft>
              <a:buClr>
                <a:srgbClr val="1B1C1D"/>
              </a:buClr>
              <a:buSzPts val="1800"/>
              <a:buAutoNum type="alphaLcPeriod"/>
            </a:pPr>
            <a:r>
              <a:rPr b="1" lang="en-US" sz="1800">
                <a:solidFill>
                  <a:srgbClr val="1B1C1D"/>
                </a:solidFill>
              </a:rPr>
              <a:t>20,000 Skilled Technicians</a:t>
            </a:r>
            <a:endParaRPr b="1" sz="1800">
              <a:solidFill>
                <a:srgbClr val="1B1C1D"/>
              </a:solidFill>
            </a:endParaRPr>
          </a:p>
          <a:p>
            <a:pPr indent="-342900" lvl="1" marL="914400" rtl="0" algn="l">
              <a:lnSpc>
                <a:spcPct val="200000"/>
              </a:lnSpc>
              <a:spcBef>
                <a:spcPts val="0"/>
              </a:spcBef>
              <a:spcAft>
                <a:spcPts val="0"/>
              </a:spcAft>
              <a:buClr>
                <a:srgbClr val="1B1C1D"/>
              </a:buClr>
              <a:buSzPts val="1800"/>
              <a:buAutoNum type="alphaLcPeriod"/>
            </a:pPr>
            <a:r>
              <a:rPr b="1" lang="en-US" sz="1800">
                <a:solidFill>
                  <a:srgbClr val="1B1C1D"/>
                </a:solidFill>
              </a:rPr>
              <a:t>Fabricate, install, test, and service</a:t>
            </a:r>
            <a:endParaRPr b="1" sz="1800">
              <a:solidFill>
                <a:srgbClr val="1B1C1D"/>
              </a:solidFill>
            </a:endParaRPr>
          </a:p>
          <a:p>
            <a:pPr indent="-342900" lvl="0" marL="457200" rtl="0" algn="l">
              <a:lnSpc>
                <a:spcPct val="115000"/>
              </a:lnSpc>
              <a:spcBef>
                <a:spcPts val="0"/>
              </a:spcBef>
              <a:spcAft>
                <a:spcPts val="0"/>
              </a:spcAft>
              <a:buClr>
                <a:srgbClr val="1B1C1D"/>
              </a:buClr>
              <a:buSzPts val="1800"/>
              <a:buChar char="●"/>
            </a:pPr>
            <a:r>
              <a:rPr b="1" lang="en-US" sz="1800">
                <a:solidFill>
                  <a:srgbClr val="1B1C1D"/>
                </a:solidFill>
              </a:rPr>
              <a:t>What is a union:</a:t>
            </a:r>
            <a:r>
              <a:rPr lang="en-US" sz="1800">
                <a:solidFill>
                  <a:srgbClr val="1B1C1D"/>
                </a:solidFill>
              </a:rPr>
              <a:t> </a:t>
            </a:r>
            <a:endParaRPr sz="1800">
              <a:solidFill>
                <a:srgbClr val="1B1C1D"/>
              </a:solidFill>
            </a:endParaRPr>
          </a:p>
          <a:p>
            <a:pPr indent="-342900" lvl="1" marL="914400" rtl="0" algn="l">
              <a:lnSpc>
                <a:spcPct val="115000"/>
              </a:lnSpc>
              <a:spcBef>
                <a:spcPts val="0"/>
              </a:spcBef>
              <a:spcAft>
                <a:spcPts val="0"/>
              </a:spcAft>
              <a:buClr>
                <a:srgbClr val="1B1C1D"/>
              </a:buClr>
              <a:buSzPts val="1800"/>
              <a:buAutoNum type="alphaLcPeriod"/>
            </a:pPr>
            <a:r>
              <a:rPr b="1" lang="en-US" sz="1800">
                <a:solidFill>
                  <a:srgbClr val="1B1C1D"/>
                </a:solidFill>
              </a:rPr>
              <a:t>Group of workers</a:t>
            </a:r>
            <a:endParaRPr b="1" sz="1800">
              <a:solidFill>
                <a:srgbClr val="1B1C1D"/>
              </a:solidFill>
            </a:endParaRPr>
          </a:p>
          <a:p>
            <a:pPr indent="-342900" lvl="1" marL="914400" rtl="0" algn="l">
              <a:lnSpc>
                <a:spcPct val="200000"/>
              </a:lnSpc>
              <a:spcBef>
                <a:spcPts val="0"/>
              </a:spcBef>
              <a:spcAft>
                <a:spcPts val="0"/>
              </a:spcAft>
              <a:buClr>
                <a:srgbClr val="1B1C1D"/>
              </a:buClr>
              <a:buSzPts val="1800"/>
              <a:buAutoNum type="alphaLcPeriod"/>
            </a:pPr>
            <a:r>
              <a:rPr b="1" lang="en-US" sz="1800">
                <a:solidFill>
                  <a:srgbClr val="1B1C1D"/>
                </a:solidFill>
              </a:rPr>
              <a:t>Wages, safety, compliance</a:t>
            </a:r>
            <a:endParaRPr b="1" sz="1800">
              <a:solidFill>
                <a:srgbClr val="1B1C1D"/>
              </a:solidFill>
            </a:endParaRPr>
          </a:p>
          <a:p>
            <a:pPr indent="-342900" lvl="0" marL="457200" rtl="0" algn="l">
              <a:lnSpc>
                <a:spcPct val="115000"/>
              </a:lnSpc>
              <a:spcBef>
                <a:spcPts val="0"/>
              </a:spcBef>
              <a:spcAft>
                <a:spcPts val="0"/>
              </a:spcAft>
              <a:buClr>
                <a:srgbClr val="1B1C1D"/>
              </a:buClr>
              <a:buSzPts val="1800"/>
              <a:buChar char="●"/>
            </a:pPr>
            <a:r>
              <a:rPr b="1" lang="en-US" sz="1800">
                <a:solidFill>
                  <a:srgbClr val="1B1C1D"/>
                </a:solidFill>
              </a:rPr>
              <a:t>Apprentice Training &amp; Education:</a:t>
            </a:r>
            <a:r>
              <a:rPr lang="en-US" sz="1800">
                <a:solidFill>
                  <a:srgbClr val="1B1C1D"/>
                </a:solidFill>
              </a:rPr>
              <a:t> </a:t>
            </a:r>
            <a:endParaRPr sz="1800">
              <a:solidFill>
                <a:srgbClr val="1B1C1D"/>
              </a:solidFill>
            </a:endParaRPr>
          </a:p>
          <a:p>
            <a:pPr indent="-342900" lvl="1" marL="914400" rtl="0" algn="l">
              <a:lnSpc>
                <a:spcPct val="115000"/>
              </a:lnSpc>
              <a:spcBef>
                <a:spcPts val="0"/>
              </a:spcBef>
              <a:spcAft>
                <a:spcPts val="0"/>
              </a:spcAft>
              <a:buClr>
                <a:srgbClr val="000000"/>
              </a:buClr>
              <a:buSzPts val="1800"/>
              <a:buAutoNum type="alphaLcPeriod"/>
            </a:pPr>
            <a:r>
              <a:rPr b="1" lang="en-US" sz="1800">
                <a:solidFill>
                  <a:srgbClr val="1B1C1D"/>
                </a:solidFill>
              </a:rPr>
              <a:t>Self-funded</a:t>
            </a:r>
            <a:endParaRPr b="1" sz="1800">
              <a:solidFill>
                <a:srgbClr val="1B1C1D"/>
              </a:solidFill>
            </a:endParaRPr>
          </a:p>
          <a:p>
            <a:pPr indent="-342900" lvl="1" marL="914400" rtl="0" algn="l">
              <a:lnSpc>
                <a:spcPct val="115000"/>
              </a:lnSpc>
              <a:spcBef>
                <a:spcPts val="0"/>
              </a:spcBef>
              <a:spcAft>
                <a:spcPts val="0"/>
              </a:spcAft>
              <a:buClr>
                <a:srgbClr val="000000"/>
              </a:buClr>
              <a:buSzPts val="1800"/>
              <a:buAutoNum type="alphaLcPeriod"/>
            </a:pPr>
            <a:r>
              <a:rPr b="1" lang="en-US" sz="1800">
                <a:solidFill>
                  <a:srgbClr val="1B1C1D"/>
                </a:solidFill>
              </a:rPr>
              <a:t>System Understanding</a:t>
            </a:r>
            <a:endParaRPr b="1" sz="1800">
              <a:solidFill>
                <a:srgbClr val="1B1C1D"/>
              </a:solidFill>
            </a:endParaRPr>
          </a:p>
          <a:p>
            <a:pPr indent="-342900" lvl="1" marL="914400" rtl="0" algn="l">
              <a:lnSpc>
                <a:spcPct val="200000"/>
              </a:lnSpc>
              <a:spcBef>
                <a:spcPts val="0"/>
              </a:spcBef>
              <a:spcAft>
                <a:spcPts val="0"/>
              </a:spcAft>
              <a:buClr>
                <a:srgbClr val="1B1C1D"/>
              </a:buClr>
              <a:buSzPts val="1800"/>
              <a:buAutoNum type="alphaLcPeriod"/>
            </a:pPr>
            <a:r>
              <a:rPr b="1" lang="en-US" sz="1800">
                <a:solidFill>
                  <a:srgbClr val="1B1C1D"/>
                </a:solidFill>
              </a:rPr>
              <a:t>Continued Education</a:t>
            </a:r>
            <a:endParaRPr b="1" sz="1800">
              <a:solidFill>
                <a:srgbClr val="1B1C1D"/>
              </a:solidFill>
            </a:endParaRPr>
          </a:p>
          <a:p>
            <a:pPr indent="-342900" lvl="0" marL="457200" rtl="0" algn="l">
              <a:lnSpc>
                <a:spcPct val="115000"/>
              </a:lnSpc>
              <a:spcBef>
                <a:spcPts val="0"/>
              </a:spcBef>
              <a:spcAft>
                <a:spcPts val="0"/>
              </a:spcAft>
              <a:buClr>
                <a:srgbClr val="1B1C1D"/>
              </a:buClr>
              <a:buSzPts val="1800"/>
              <a:buChar char="●"/>
            </a:pPr>
            <a:r>
              <a:rPr b="1" lang="en-US" sz="1800">
                <a:solidFill>
                  <a:srgbClr val="1B1C1D"/>
                </a:solidFill>
              </a:rPr>
              <a:t>Industry &amp; Policy Leadership:</a:t>
            </a:r>
            <a:r>
              <a:rPr lang="en-US" sz="1800">
                <a:solidFill>
                  <a:srgbClr val="1B1C1D"/>
                </a:solidFill>
              </a:rPr>
              <a:t> </a:t>
            </a:r>
            <a:endParaRPr sz="1800">
              <a:solidFill>
                <a:srgbClr val="1B1C1D"/>
              </a:solidFill>
            </a:endParaRPr>
          </a:p>
          <a:p>
            <a:pPr indent="-342900" lvl="1" marL="914400" rtl="0" algn="l">
              <a:lnSpc>
                <a:spcPct val="115000"/>
              </a:lnSpc>
              <a:spcBef>
                <a:spcPts val="0"/>
              </a:spcBef>
              <a:spcAft>
                <a:spcPts val="0"/>
              </a:spcAft>
              <a:buClr>
                <a:srgbClr val="000000"/>
              </a:buClr>
              <a:buSzPts val="1800"/>
              <a:buAutoNum type="alphaLcPeriod"/>
            </a:pPr>
            <a:r>
              <a:rPr b="1" lang="en-US" sz="1800">
                <a:solidFill>
                  <a:srgbClr val="1B1C1D"/>
                </a:solidFill>
              </a:rPr>
              <a:t>Codes and Standards</a:t>
            </a:r>
            <a:endParaRPr b="1" sz="1800">
              <a:solidFill>
                <a:srgbClr val="1B1C1D"/>
              </a:solidFill>
            </a:endParaRPr>
          </a:p>
          <a:p>
            <a:pPr indent="-342900" lvl="1" marL="914400" rtl="0" algn="l">
              <a:lnSpc>
                <a:spcPct val="115000"/>
              </a:lnSpc>
              <a:spcBef>
                <a:spcPts val="0"/>
              </a:spcBef>
              <a:spcAft>
                <a:spcPts val="0"/>
              </a:spcAft>
              <a:buClr>
                <a:srgbClr val="000000"/>
              </a:buClr>
              <a:buSzPts val="1800"/>
              <a:buAutoNum type="alphaLcPeriod"/>
            </a:pPr>
            <a:r>
              <a:rPr b="1" lang="en-US" sz="1800">
                <a:solidFill>
                  <a:srgbClr val="1B1C1D"/>
                </a:solidFill>
              </a:rPr>
              <a:t>Legislation and Ordinances</a:t>
            </a:r>
            <a:endParaRPr b="1" sz="1800">
              <a:solidFill>
                <a:srgbClr val="1B1C1D"/>
              </a:solidFill>
            </a:endParaRPr>
          </a:p>
          <a:p>
            <a:pPr indent="-342900" lvl="1" marL="914400" rtl="0" algn="l">
              <a:lnSpc>
                <a:spcPct val="115000"/>
              </a:lnSpc>
              <a:spcBef>
                <a:spcPts val="0"/>
              </a:spcBef>
              <a:spcAft>
                <a:spcPts val="0"/>
              </a:spcAft>
              <a:buClr>
                <a:srgbClr val="1B1C1D"/>
              </a:buClr>
              <a:buSzPts val="1800"/>
              <a:buAutoNum type="alphaLcPeriod"/>
            </a:pPr>
            <a:r>
              <a:rPr b="1" lang="en-US" sz="1800">
                <a:solidFill>
                  <a:srgbClr val="1B1C1D"/>
                </a:solidFill>
              </a:rPr>
              <a:t>Built Environment Safety and Efficiency</a:t>
            </a:r>
            <a:endParaRPr b="1" sz="1800">
              <a:solidFill>
                <a:srgbClr val="1B1C1D"/>
              </a:solidFill>
            </a:endParaRPr>
          </a:p>
          <a:p>
            <a:pPr indent="0" lvl="0" marL="0" rtl="0" algn="l">
              <a:lnSpc>
                <a:spcPct val="115000"/>
              </a:lnSpc>
              <a:spcBef>
                <a:spcPts val="1800"/>
              </a:spcBef>
              <a:spcAft>
                <a:spcPts val="0"/>
              </a:spcAft>
              <a:buNone/>
            </a:pPr>
            <a:r>
              <a:t/>
            </a:r>
            <a:endParaRPr sz="1600">
              <a:solidFill>
                <a:srgbClr val="1B1C1D"/>
              </a:solidFill>
            </a:endParaRPr>
          </a:p>
          <a:p>
            <a:pPr indent="0" lvl="0" marL="0" rtl="0" algn="l">
              <a:spcBef>
                <a:spcPts val="1800"/>
              </a:spcBef>
              <a:spcAft>
                <a:spcPts val="0"/>
              </a:spcAft>
              <a:buNone/>
            </a:pPr>
            <a:r>
              <a:t/>
            </a:r>
            <a:endParaRPr/>
          </a:p>
        </p:txBody>
      </p:sp>
      <p:pic>
        <p:nvPicPr>
          <p:cNvPr id="327" name="Google Shape;327;g37e1c3b218c_0_470" title="Screenshot 2025-09-11 at 10.03.56 PM.png"/>
          <p:cNvPicPr preferRelativeResize="0"/>
          <p:nvPr/>
        </p:nvPicPr>
        <p:blipFill>
          <a:blip r:embed="rId3">
            <a:alphaModFix/>
          </a:blip>
          <a:stretch>
            <a:fillRect/>
          </a:stretch>
        </p:blipFill>
        <p:spPr>
          <a:xfrm>
            <a:off x="5889425" y="1937438"/>
            <a:ext cx="6150625" cy="4225562"/>
          </a:xfrm>
          <a:prstGeom prst="rect">
            <a:avLst/>
          </a:prstGeom>
          <a:noFill/>
          <a:ln cap="flat" cmpd="sng" w="9525">
            <a:solidFill>
              <a:schemeClr val="dk2"/>
            </a:solidFill>
            <a:prstDash val="solid"/>
            <a:round/>
            <a:headEnd len="sm" w="sm" type="none"/>
            <a:tailEnd len="sm" w="sm" type="none"/>
          </a:ln>
        </p:spPr>
      </p:pic>
      <p:pic>
        <p:nvPicPr>
          <p:cNvPr id="328" name="Google Shape;328;g37e1c3b218c_0_470"/>
          <p:cNvPicPr preferRelativeResize="0"/>
          <p:nvPr/>
        </p:nvPicPr>
        <p:blipFill>
          <a:blip r:embed="rId4">
            <a:alphaModFix/>
          </a:blip>
          <a:stretch>
            <a:fillRect/>
          </a:stretch>
        </p:blipFill>
        <p:spPr>
          <a:xfrm>
            <a:off x="6260119" y="359150"/>
            <a:ext cx="5634094" cy="1342500"/>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3" name="Shape 333"/>
        <p:cNvGrpSpPr/>
        <p:nvPr/>
      </p:nvGrpSpPr>
      <p:grpSpPr>
        <a:xfrm>
          <a:off x="0" y="0"/>
          <a:ext cx="0" cy="0"/>
          <a:chOff x="0" y="0"/>
          <a:chExt cx="0" cy="0"/>
        </a:xfrm>
      </p:grpSpPr>
      <p:sp>
        <p:nvSpPr>
          <p:cNvPr id="334" name="Google Shape;334;g37e1c3b218c_0_544"/>
          <p:cNvSpPr txBox="1"/>
          <p:nvPr>
            <p:ph type="ctrTitle"/>
          </p:nvPr>
        </p:nvSpPr>
        <p:spPr>
          <a:xfrm>
            <a:off x="772160" y="1828823"/>
            <a:ext cx="10581600" cy="1600200"/>
          </a:xfrm>
          <a:prstGeom prst="rect">
            <a:avLst/>
          </a:prstGeom>
        </p:spPr>
        <p:txBody>
          <a:bodyPr anchorCtr="0" anchor="b" bIns="0" lIns="91425" spcFirstLastPara="1" rIns="91425" wrap="square" tIns="0">
            <a:noAutofit/>
          </a:bodyPr>
          <a:lstStyle/>
          <a:p>
            <a:pPr indent="0" lvl="0" marL="0" rtl="0" algn="r">
              <a:spcBef>
                <a:spcPts val="0"/>
              </a:spcBef>
              <a:spcAft>
                <a:spcPts val="0"/>
              </a:spcAft>
              <a:buNone/>
            </a:pPr>
            <a:r>
              <a:rPr lang="en-US"/>
              <a:t>Panel Discussion</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0">
  <p:cSld>
    <p:spTree>
      <p:nvGrpSpPr>
        <p:cNvPr id="339" name="Shape 339"/>
        <p:cNvGrpSpPr/>
        <p:nvPr/>
      </p:nvGrpSpPr>
      <p:grpSpPr>
        <a:xfrm>
          <a:off x="0" y="0"/>
          <a:ext cx="0" cy="0"/>
          <a:chOff x="0" y="0"/>
          <a:chExt cx="0" cy="0"/>
        </a:xfrm>
      </p:grpSpPr>
      <p:sp>
        <p:nvSpPr>
          <p:cNvPr id="340" name="Google Shape;340;g37e1c3b218c_0_554"/>
          <p:cNvSpPr txBox="1"/>
          <p:nvPr>
            <p:ph type="ctrTitle"/>
          </p:nvPr>
        </p:nvSpPr>
        <p:spPr>
          <a:xfrm>
            <a:off x="772160" y="1828823"/>
            <a:ext cx="10581600" cy="1600200"/>
          </a:xfrm>
          <a:prstGeom prst="rect">
            <a:avLst/>
          </a:prstGeom>
        </p:spPr>
        <p:txBody>
          <a:bodyPr anchorCtr="0" anchor="b" bIns="0" lIns="91425" spcFirstLastPara="1" rIns="91425" wrap="square" tIns="0">
            <a:noAutofit/>
          </a:bodyPr>
          <a:lstStyle/>
          <a:p>
            <a:pPr indent="0" lvl="0" marL="0" rtl="0" algn="r">
              <a:spcBef>
                <a:spcPts val="0"/>
              </a:spcBef>
              <a:spcAft>
                <a:spcPts val="0"/>
              </a:spcAft>
              <a:buNone/>
            </a:pPr>
            <a:r>
              <a:rPr lang="en-US"/>
              <a:t>Program Spotlight - Orange Coast College </a:t>
            </a:r>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4" name="Shape 194"/>
        <p:cNvGrpSpPr/>
        <p:nvPr/>
      </p:nvGrpSpPr>
      <p:grpSpPr>
        <a:xfrm>
          <a:off x="0" y="0"/>
          <a:ext cx="0" cy="0"/>
          <a:chOff x="0" y="0"/>
          <a:chExt cx="0" cy="0"/>
        </a:xfrm>
      </p:grpSpPr>
      <p:sp>
        <p:nvSpPr>
          <p:cNvPr id="195" name="Google Shape;195;p2"/>
          <p:cNvSpPr txBox="1"/>
          <p:nvPr>
            <p:ph type="title"/>
          </p:nvPr>
        </p:nvSpPr>
        <p:spPr>
          <a:xfrm>
            <a:off x="975360" y="143335"/>
            <a:ext cx="10515600" cy="579900"/>
          </a:xfrm>
          <a:prstGeom prst="rect">
            <a:avLst/>
          </a:prstGeom>
          <a:noFill/>
          <a:ln>
            <a:noFill/>
          </a:ln>
        </p:spPr>
        <p:txBody>
          <a:bodyPr anchorCtr="0" anchor="t" bIns="0" lIns="91425" spcFirstLastPara="1" rIns="91425" wrap="square" tIns="0">
            <a:noAutofit/>
          </a:bodyPr>
          <a:lstStyle/>
          <a:p>
            <a:pPr indent="0" lvl="0" marL="0" rtl="0" algn="l">
              <a:lnSpc>
                <a:spcPct val="90000"/>
              </a:lnSpc>
              <a:spcBef>
                <a:spcPts val="0"/>
              </a:spcBef>
              <a:spcAft>
                <a:spcPts val="0"/>
              </a:spcAft>
              <a:buClr>
                <a:srgbClr val="A4BF60"/>
              </a:buClr>
              <a:buSzPts val="3400"/>
              <a:buFont typeface="Arial"/>
              <a:buNone/>
            </a:pPr>
            <a:r>
              <a:rPr lang="en-US"/>
              <a:t>Agenda</a:t>
            </a:r>
            <a:endParaRPr/>
          </a:p>
        </p:txBody>
      </p:sp>
      <p:sp>
        <p:nvSpPr>
          <p:cNvPr id="196" name="Google Shape;196;p2"/>
          <p:cNvSpPr txBox="1"/>
          <p:nvPr>
            <p:ph idx="1" type="body"/>
          </p:nvPr>
        </p:nvSpPr>
        <p:spPr>
          <a:xfrm>
            <a:off x="975350" y="593350"/>
            <a:ext cx="10767000" cy="6511500"/>
          </a:xfrm>
          <a:prstGeom prst="rect">
            <a:avLst/>
          </a:prstGeom>
          <a:noFill/>
          <a:ln>
            <a:noFill/>
          </a:ln>
        </p:spPr>
        <p:txBody>
          <a:bodyPr anchorCtr="0" anchor="t" bIns="0" lIns="91425" spcFirstLastPara="1" rIns="91425" wrap="square" tIns="0">
            <a:noAutofit/>
          </a:bodyPr>
          <a:lstStyle/>
          <a:p>
            <a:pPr indent="0" lvl="0" marL="0" rtl="0" algn="l">
              <a:lnSpc>
                <a:spcPct val="115000"/>
              </a:lnSpc>
              <a:spcBef>
                <a:spcPts val="600"/>
              </a:spcBef>
              <a:spcAft>
                <a:spcPts val="0"/>
              </a:spcAft>
              <a:buSzPts val="1800"/>
              <a:buNone/>
            </a:pPr>
            <a:r>
              <a:rPr b="1" lang="en-US" sz="2100"/>
              <a:t>1</a:t>
            </a:r>
            <a:r>
              <a:rPr b="1" lang="en-US" sz="1900"/>
              <a:t>1:30 AM - 12 PM - Networking Lunch </a:t>
            </a:r>
            <a:endParaRPr b="1" sz="1900"/>
          </a:p>
          <a:p>
            <a:pPr indent="0" lvl="0" marL="0" rtl="0" algn="l">
              <a:lnSpc>
                <a:spcPct val="115000"/>
              </a:lnSpc>
              <a:spcBef>
                <a:spcPts val="600"/>
              </a:spcBef>
              <a:spcAft>
                <a:spcPts val="0"/>
              </a:spcAft>
              <a:buSzPts val="1800"/>
              <a:buNone/>
            </a:pPr>
            <a:r>
              <a:rPr b="1" lang="en-US" sz="1900"/>
              <a:t>12 PM - 1:30 PM - Welcome, Presentations, and Discussion </a:t>
            </a:r>
            <a:endParaRPr b="1" sz="1900"/>
          </a:p>
          <a:p>
            <a:pPr indent="0" lvl="0" marL="457200" rtl="0" algn="l">
              <a:lnSpc>
                <a:spcPct val="115000"/>
              </a:lnSpc>
              <a:spcBef>
                <a:spcPts val="1000"/>
              </a:spcBef>
              <a:spcAft>
                <a:spcPts val="0"/>
              </a:spcAft>
              <a:buSzPts val="1800"/>
              <a:buNone/>
            </a:pPr>
            <a:r>
              <a:rPr b="1" lang="en-US" sz="1900"/>
              <a:t>Welcome </a:t>
            </a:r>
            <a:r>
              <a:rPr lang="en-US" sz="1900"/>
              <a:t>- Minh Le, General Manager, Energy and </a:t>
            </a:r>
            <a:r>
              <a:rPr lang="en-US" sz="1900"/>
              <a:t>Environmental</a:t>
            </a:r>
            <a:r>
              <a:rPr lang="en-US" sz="1900"/>
              <a:t> Services, County of Los Angeles, </a:t>
            </a:r>
            <a:r>
              <a:rPr lang="en-US" sz="1900"/>
              <a:t>SoCalREN</a:t>
            </a:r>
            <a:endParaRPr sz="1900"/>
          </a:p>
          <a:p>
            <a:pPr indent="0" lvl="0" marL="457200" rtl="0" algn="l">
              <a:lnSpc>
                <a:spcPct val="115000"/>
              </a:lnSpc>
              <a:spcBef>
                <a:spcPts val="1000"/>
              </a:spcBef>
              <a:spcAft>
                <a:spcPts val="0"/>
              </a:spcAft>
              <a:buSzPts val="1800"/>
              <a:buNone/>
            </a:pPr>
            <a:r>
              <a:rPr lang="en-US" sz="1900" u="sng"/>
              <a:t>Moderator’s Welcome</a:t>
            </a:r>
            <a:r>
              <a:rPr lang="en-US" sz="1900"/>
              <a:t>: Tessa Charnofsky, Special Services Assistant, SoCalREN</a:t>
            </a:r>
            <a:endParaRPr sz="1900"/>
          </a:p>
          <a:p>
            <a:pPr indent="0" lvl="0" marL="457200" marR="0" rtl="0" algn="l">
              <a:lnSpc>
                <a:spcPct val="115000"/>
              </a:lnSpc>
              <a:spcBef>
                <a:spcPts val="1000"/>
              </a:spcBef>
              <a:spcAft>
                <a:spcPts val="0"/>
              </a:spcAft>
              <a:buSzPts val="1800"/>
              <a:buNone/>
            </a:pPr>
            <a:r>
              <a:rPr b="1" lang="en-US" sz="1900"/>
              <a:t>Feature</a:t>
            </a:r>
            <a:r>
              <a:rPr b="1" lang="en-US" sz="1900"/>
              <a:t>d Discussion -</a:t>
            </a:r>
            <a:r>
              <a:rPr lang="en-US" sz="1900"/>
              <a:t> SoCal's Clean Energy Future: Overcoming Challenges and Moving Workforce Development into Action </a:t>
            </a:r>
            <a:endParaRPr sz="1900"/>
          </a:p>
          <a:p>
            <a:pPr indent="457200" lvl="0" marL="457200" marR="0" rtl="0" algn="l">
              <a:lnSpc>
                <a:spcPct val="115000"/>
              </a:lnSpc>
              <a:spcBef>
                <a:spcPts val="1000"/>
              </a:spcBef>
              <a:spcAft>
                <a:spcPts val="0"/>
              </a:spcAft>
              <a:buSzPts val="1800"/>
              <a:buNone/>
            </a:pPr>
            <a:r>
              <a:rPr lang="en-US" sz="1900" u="sng"/>
              <a:t>Keynote:</a:t>
            </a:r>
            <a:r>
              <a:rPr lang="en-US" sz="1900"/>
              <a:t> Bob Keefe, E2 </a:t>
            </a:r>
            <a:endParaRPr sz="1900"/>
          </a:p>
          <a:p>
            <a:pPr indent="0" lvl="0" marL="914400" marR="0" rtl="0" algn="l">
              <a:lnSpc>
                <a:spcPct val="115000"/>
              </a:lnSpc>
              <a:spcBef>
                <a:spcPts val="1000"/>
              </a:spcBef>
              <a:spcAft>
                <a:spcPts val="0"/>
              </a:spcAft>
              <a:buSzPts val="1800"/>
              <a:buNone/>
            </a:pPr>
            <a:r>
              <a:rPr lang="en-US" sz="1900" u="sng"/>
              <a:t>Expert Panelists:</a:t>
            </a:r>
            <a:r>
              <a:rPr lang="en-US" sz="1900"/>
              <a:t> Nataly Morales (OCPA); Jeremy Zeedyk (SMART); Robyn Mancell (Green Energy Solutions) </a:t>
            </a:r>
            <a:endParaRPr sz="1900"/>
          </a:p>
          <a:p>
            <a:pPr indent="0" lvl="0" marL="457200" marR="0" rtl="0" algn="l">
              <a:lnSpc>
                <a:spcPct val="115000"/>
              </a:lnSpc>
              <a:spcBef>
                <a:spcPts val="1000"/>
              </a:spcBef>
              <a:spcAft>
                <a:spcPts val="0"/>
              </a:spcAft>
              <a:buSzPts val="1800"/>
              <a:buNone/>
            </a:pPr>
            <a:r>
              <a:rPr b="1" lang="en-US" sz="1900"/>
              <a:t>Program Spotlight </a:t>
            </a:r>
            <a:r>
              <a:rPr lang="en-US" sz="1900"/>
              <a:t>-</a:t>
            </a:r>
            <a:r>
              <a:rPr lang="en-US" sz="1900"/>
              <a:t> </a:t>
            </a:r>
            <a:r>
              <a:rPr lang="en-US" sz="1900"/>
              <a:t>Orange Coast College, </a:t>
            </a:r>
            <a:r>
              <a:rPr lang="en-US" sz="1900"/>
              <a:t>Teva Crowley, Faculty</a:t>
            </a:r>
            <a:endParaRPr b="1" sz="1900"/>
          </a:p>
          <a:p>
            <a:pPr indent="0" lvl="0" marL="0" marR="0" rtl="0" algn="l">
              <a:lnSpc>
                <a:spcPct val="115000"/>
              </a:lnSpc>
              <a:spcBef>
                <a:spcPts val="1000"/>
              </a:spcBef>
              <a:spcAft>
                <a:spcPts val="0"/>
              </a:spcAft>
              <a:buSzPts val="1800"/>
              <a:buNone/>
            </a:pPr>
            <a:r>
              <a:rPr b="1" lang="en-US" sz="1900"/>
              <a:t>	</a:t>
            </a:r>
            <a:r>
              <a:rPr b="1" lang="en-US" sz="1900"/>
              <a:t>Closing</a:t>
            </a:r>
            <a:r>
              <a:rPr b="1" lang="en-US" sz="1900"/>
              <a:t> Remarks - </a:t>
            </a:r>
            <a:r>
              <a:rPr lang="en-US" sz="1900"/>
              <a:t>Ben Stapleton, USGBC-CA</a:t>
            </a:r>
            <a:endParaRPr sz="1900"/>
          </a:p>
          <a:p>
            <a:pPr indent="0" lvl="0" marL="0" marR="0" rtl="0" algn="l">
              <a:lnSpc>
                <a:spcPct val="115000"/>
              </a:lnSpc>
              <a:spcBef>
                <a:spcPts val="1000"/>
              </a:spcBef>
              <a:spcAft>
                <a:spcPts val="0"/>
              </a:spcAft>
              <a:buSzPts val="1800"/>
              <a:buNone/>
            </a:pPr>
            <a:r>
              <a:rPr b="1" lang="en-US" sz="1900"/>
              <a:t>1:30 PM - 2 PM Networking </a:t>
            </a:r>
            <a:endParaRPr b="1" sz="1900"/>
          </a:p>
          <a:p>
            <a:pPr indent="0" lvl="0" marL="0" marR="0" rtl="0" algn="l">
              <a:lnSpc>
                <a:spcPct val="115000"/>
              </a:lnSpc>
              <a:spcBef>
                <a:spcPts val="1000"/>
              </a:spcBef>
              <a:spcAft>
                <a:spcPts val="0"/>
              </a:spcAft>
              <a:buSzPts val="1800"/>
              <a:buNone/>
            </a:pPr>
            <a:r>
              <a:rPr b="1" lang="en-US" sz="1900"/>
              <a:t>2 PM - 2:30 PM Optional Tour - </a:t>
            </a:r>
            <a:r>
              <a:rPr lang="en-US" sz="1900"/>
              <a:t>Orange Coast College Technology Center </a:t>
            </a:r>
            <a:endParaRPr b="1" sz="1900"/>
          </a:p>
        </p:txBody>
      </p:sp>
      <p:pic>
        <p:nvPicPr>
          <p:cNvPr id="197" name="Google Shape;197;p2"/>
          <p:cNvPicPr preferRelativeResize="0"/>
          <p:nvPr/>
        </p:nvPicPr>
        <p:blipFill rotWithShape="1">
          <a:blip r:embed="rId3">
            <a:alphaModFix/>
          </a:blip>
          <a:srcRect b="0" l="0" r="0" t="0"/>
          <a:stretch/>
        </p:blipFill>
        <p:spPr>
          <a:xfrm>
            <a:off x="11269652" y="5863866"/>
            <a:ext cx="652145" cy="652145"/>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4" name="Shape 344"/>
        <p:cNvGrpSpPr/>
        <p:nvPr/>
      </p:nvGrpSpPr>
      <p:grpSpPr>
        <a:xfrm>
          <a:off x="0" y="0"/>
          <a:ext cx="0" cy="0"/>
          <a:chOff x="0" y="0"/>
          <a:chExt cx="0" cy="0"/>
        </a:xfrm>
      </p:grpSpPr>
      <p:sp>
        <p:nvSpPr>
          <p:cNvPr id="345" name="Google Shape;345;p7"/>
          <p:cNvSpPr txBox="1"/>
          <p:nvPr>
            <p:ph type="ctrTitle"/>
          </p:nvPr>
        </p:nvSpPr>
        <p:spPr>
          <a:xfrm>
            <a:off x="772160" y="1828823"/>
            <a:ext cx="10581640" cy="1600178"/>
          </a:xfrm>
          <a:prstGeom prst="rect">
            <a:avLst/>
          </a:prstGeom>
          <a:noFill/>
          <a:ln>
            <a:noFill/>
          </a:ln>
        </p:spPr>
        <p:txBody>
          <a:bodyPr anchorCtr="0" anchor="b" bIns="0" lIns="91425" spcFirstLastPara="1" rIns="91425" wrap="square" tIns="0">
            <a:normAutofit/>
          </a:bodyPr>
          <a:lstStyle/>
          <a:p>
            <a:pPr indent="0" lvl="0" marL="0" rtl="0" algn="r">
              <a:lnSpc>
                <a:spcPct val="90000"/>
              </a:lnSpc>
              <a:spcBef>
                <a:spcPts val="0"/>
              </a:spcBef>
              <a:spcAft>
                <a:spcPts val="0"/>
              </a:spcAft>
              <a:buClr>
                <a:srgbClr val="C5DE92"/>
              </a:buClr>
              <a:buSzPts val="3600"/>
              <a:buFont typeface="Arial"/>
              <a:buNone/>
            </a:pPr>
            <a:r>
              <a:rPr b="1" lang="en-US"/>
              <a:t>Closing Remarks - Melanie Peck </a:t>
            </a:r>
            <a:endParaRPr>
              <a:solidFill>
                <a:srgbClr val="DAE2E6"/>
              </a:solidFill>
            </a:endParaRPr>
          </a:p>
        </p:txBody>
      </p:sp>
      <p:sp>
        <p:nvSpPr>
          <p:cNvPr id="346" name="Google Shape;346;p7"/>
          <p:cNvSpPr txBox="1"/>
          <p:nvPr/>
        </p:nvSpPr>
        <p:spPr>
          <a:xfrm>
            <a:off x="2837688" y="2954774"/>
            <a:ext cx="623620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347" name="Google Shape;347;p7"/>
          <p:cNvSpPr txBox="1"/>
          <p:nvPr/>
        </p:nvSpPr>
        <p:spPr>
          <a:xfrm>
            <a:off x="2837688" y="2954774"/>
            <a:ext cx="623620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sp>
        <p:nvSpPr>
          <p:cNvPr id="348" name="Google Shape;348;p7"/>
          <p:cNvSpPr txBox="1"/>
          <p:nvPr/>
        </p:nvSpPr>
        <p:spPr>
          <a:xfrm>
            <a:off x="2837688" y="2954774"/>
            <a:ext cx="6236208" cy="369332"/>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0"/>
              </a:spcAft>
              <a:buClr>
                <a:srgbClr val="000000"/>
              </a:buClr>
              <a:buSzPts val="1800"/>
              <a:buFont typeface="Arial"/>
              <a:buNone/>
            </a:pPr>
            <a:r>
              <a:rPr b="0" i="0" lang="en-US" sz="1800" u="none" cap="none" strike="noStrike">
                <a:solidFill>
                  <a:schemeClr val="dk1"/>
                </a:solidFill>
                <a:latin typeface="Arial"/>
                <a:ea typeface="Arial"/>
                <a:cs typeface="Arial"/>
                <a:sym typeface="Arial"/>
              </a:rPr>
              <a:t> </a:t>
            </a:r>
            <a:endParaRPr b="0" i="0" sz="1800" u="none" cap="none" strike="noStrike">
              <a:solidFill>
                <a:schemeClr val="dk1"/>
              </a:solidFill>
              <a:latin typeface="Arial"/>
              <a:ea typeface="Arial"/>
              <a:cs typeface="Arial"/>
              <a:sym typeface="Arial"/>
            </a:endParaRPr>
          </a:p>
        </p:txBody>
      </p:sp>
      <p:pic>
        <p:nvPicPr>
          <p:cNvPr id="349" name="Google Shape;349;p7"/>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3" name="Shape 353"/>
        <p:cNvGrpSpPr/>
        <p:nvPr/>
      </p:nvGrpSpPr>
      <p:grpSpPr>
        <a:xfrm>
          <a:off x="0" y="0"/>
          <a:ext cx="0" cy="0"/>
          <a:chOff x="0" y="0"/>
          <a:chExt cx="0" cy="0"/>
        </a:xfrm>
      </p:grpSpPr>
      <p:sp>
        <p:nvSpPr>
          <p:cNvPr id="354" name="Google Shape;354;p39"/>
          <p:cNvSpPr txBox="1"/>
          <p:nvPr>
            <p:ph type="ctrTitle"/>
          </p:nvPr>
        </p:nvSpPr>
        <p:spPr>
          <a:xfrm>
            <a:off x="772160" y="1828823"/>
            <a:ext cx="10581640" cy="1600178"/>
          </a:xfrm>
          <a:prstGeom prst="rect">
            <a:avLst/>
          </a:prstGeom>
          <a:noFill/>
          <a:ln>
            <a:noFill/>
          </a:ln>
        </p:spPr>
        <p:txBody>
          <a:bodyPr anchorCtr="0" anchor="b" bIns="0" lIns="91425" spcFirstLastPara="1" rIns="91425" wrap="square" tIns="0">
            <a:noAutofit/>
          </a:bodyPr>
          <a:lstStyle/>
          <a:p>
            <a:pPr indent="0" lvl="0" marL="0" rtl="0" algn="r">
              <a:lnSpc>
                <a:spcPct val="90000"/>
              </a:lnSpc>
              <a:spcBef>
                <a:spcPts val="0"/>
              </a:spcBef>
              <a:spcAft>
                <a:spcPts val="0"/>
              </a:spcAft>
              <a:buClr>
                <a:srgbClr val="C5DE92"/>
              </a:buClr>
              <a:buSzPts val="3600"/>
              <a:buFont typeface="Arial"/>
              <a:buNone/>
            </a:pPr>
            <a:r>
              <a:rPr b="1" lang="en-US"/>
              <a:t>Thank You!</a:t>
            </a:r>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2" name="Shape 202"/>
        <p:cNvGrpSpPr/>
        <p:nvPr/>
      </p:nvGrpSpPr>
      <p:grpSpPr>
        <a:xfrm>
          <a:off x="0" y="0"/>
          <a:ext cx="0" cy="0"/>
          <a:chOff x="0" y="0"/>
          <a:chExt cx="0" cy="0"/>
        </a:xfrm>
      </p:grpSpPr>
      <p:sp>
        <p:nvSpPr>
          <p:cNvPr id="203" name="Google Shape;203;g341b83b4efe_1_428"/>
          <p:cNvSpPr txBox="1"/>
          <p:nvPr>
            <p:ph type="ctrTitle"/>
          </p:nvPr>
        </p:nvSpPr>
        <p:spPr>
          <a:xfrm>
            <a:off x="805200" y="1446750"/>
            <a:ext cx="10581600" cy="3315000"/>
          </a:xfrm>
          <a:prstGeom prst="rect">
            <a:avLst/>
          </a:prstGeom>
          <a:noFill/>
          <a:ln>
            <a:noFill/>
          </a:ln>
        </p:spPr>
        <p:txBody>
          <a:bodyPr anchorCtr="0" anchor="ctr" bIns="0" lIns="91425" spcFirstLastPara="1" rIns="91425" wrap="square" tIns="0">
            <a:noAutofit/>
          </a:bodyPr>
          <a:lstStyle/>
          <a:p>
            <a:pPr indent="0" lvl="0" marL="0" rtl="0" algn="r">
              <a:lnSpc>
                <a:spcPct val="90000"/>
              </a:lnSpc>
              <a:spcBef>
                <a:spcPts val="0"/>
              </a:spcBef>
              <a:spcAft>
                <a:spcPts val="0"/>
              </a:spcAft>
              <a:buSzPts val="3600"/>
              <a:buNone/>
            </a:pPr>
            <a:r>
              <a:rPr b="1" lang="en-US" sz="4800"/>
              <a:t>Featured Discussion: </a:t>
            </a:r>
            <a:endParaRPr b="1" sz="4800"/>
          </a:p>
          <a:p>
            <a:pPr indent="0" lvl="0" marL="0" rtl="0" algn="r">
              <a:lnSpc>
                <a:spcPct val="90000"/>
              </a:lnSpc>
              <a:spcBef>
                <a:spcPts val="0"/>
              </a:spcBef>
              <a:spcAft>
                <a:spcPts val="0"/>
              </a:spcAft>
              <a:buSzPts val="3600"/>
              <a:buNone/>
            </a:pPr>
            <a:r>
              <a:rPr b="1" lang="en-US" sz="4800"/>
              <a:t>SoCal's Clean Energy Future</a:t>
            </a:r>
            <a:r>
              <a:rPr b="1" lang="en-US"/>
              <a:t> </a:t>
            </a:r>
            <a:endParaRPr i="1" sz="2300"/>
          </a:p>
        </p:txBody>
      </p:sp>
      <p:sp>
        <p:nvSpPr>
          <p:cNvPr id="204" name="Google Shape;204;g341b83b4efe_1_428"/>
          <p:cNvSpPr txBox="1"/>
          <p:nvPr/>
        </p:nvSpPr>
        <p:spPr>
          <a:xfrm>
            <a:off x="2943625" y="3885800"/>
            <a:ext cx="8443200" cy="1719300"/>
          </a:xfrm>
          <a:prstGeom prst="rect">
            <a:avLst/>
          </a:prstGeom>
          <a:noFill/>
          <a:ln>
            <a:noFill/>
          </a:ln>
        </p:spPr>
        <p:txBody>
          <a:bodyPr anchorCtr="0" anchor="t" bIns="91425" lIns="91425" spcFirstLastPara="1" rIns="91425" wrap="square" tIns="91425">
            <a:noAutofit/>
          </a:bodyPr>
          <a:lstStyle/>
          <a:p>
            <a:pPr indent="0" lvl="0" marL="0" rtl="0" algn="r">
              <a:lnSpc>
                <a:spcPct val="90000"/>
              </a:lnSpc>
              <a:spcBef>
                <a:spcPts val="0"/>
              </a:spcBef>
              <a:spcAft>
                <a:spcPts val="0"/>
              </a:spcAft>
              <a:buClr>
                <a:srgbClr val="000000"/>
              </a:buClr>
              <a:buSzPts val="3600"/>
              <a:buFont typeface="Arial"/>
              <a:buNone/>
            </a:pPr>
            <a:r>
              <a:rPr b="1" lang="en-US" sz="2600">
                <a:solidFill>
                  <a:srgbClr val="FFFFFF"/>
                </a:solidFill>
              </a:rPr>
              <a:t>Overcoming Challenges and Moving Workforce Development into Action </a:t>
            </a:r>
            <a:endParaRPr b="1" sz="2600">
              <a:solidFill>
                <a:srgbClr val="FFFFFF"/>
              </a:solidFill>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p:txBody>
      </p:sp>
      <p:pic>
        <p:nvPicPr>
          <p:cNvPr id="205" name="Google Shape;205;g341b83b4efe_1_428"/>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0" name="Shape 210"/>
        <p:cNvGrpSpPr/>
        <p:nvPr/>
      </p:nvGrpSpPr>
      <p:grpSpPr>
        <a:xfrm>
          <a:off x="0" y="0"/>
          <a:ext cx="0" cy="0"/>
          <a:chOff x="0" y="0"/>
          <a:chExt cx="0" cy="0"/>
        </a:xfrm>
      </p:grpSpPr>
      <p:pic>
        <p:nvPicPr>
          <p:cNvPr id="211" name="Google Shape;211;g341b83b4efe_1_403" title="keefe-e2-sun.jpeg"/>
          <p:cNvPicPr preferRelativeResize="0"/>
          <p:nvPr>
            <p:ph idx="2" type="pic"/>
          </p:nvPr>
        </p:nvPicPr>
        <p:blipFill rotWithShape="1">
          <a:blip r:embed="rId3">
            <a:alphaModFix/>
          </a:blip>
          <a:srcRect b="4693" l="0" r="0" t="4702"/>
          <a:stretch/>
        </p:blipFill>
        <p:spPr>
          <a:xfrm>
            <a:off x="783319" y="442788"/>
            <a:ext cx="4943854" cy="5972424"/>
          </a:xfrm>
          <a:prstGeom prst="rect">
            <a:avLst/>
          </a:prstGeom>
          <a:noFill/>
          <a:ln>
            <a:noFill/>
          </a:ln>
        </p:spPr>
      </p:pic>
      <p:sp>
        <p:nvSpPr>
          <p:cNvPr id="212" name="Google Shape;212;g341b83b4efe_1_403"/>
          <p:cNvSpPr txBox="1"/>
          <p:nvPr>
            <p:ph idx="1" type="body"/>
          </p:nvPr>
        </p:nvSpPr>
        <p:spPr>
          <a:xfrm>
            <a:off x="6071674" y="184300"/>
            <a:ext cx="2799900" cy="349200"/>
          </a:xfrm>
          <a:prstGeom prst="rect">
            <a:avLst/>
          </a:prstGeom>
          <a:noFill/>
          <a:ln>
            <a:noFill/>
          </a:ln>
        </p:spPr>
        <p:txBody>
          <a:bodyPr anchorCtr="0" anchor="b" bIns="45700" lIns="91425" spcFirstLastPara="1" rIns="91425" wrap="square" tIns="45700">
            <a:noAutofit/>
          </a:bodyPr>
          <a:lstStyle/>
          <a:p>
            <a:pPr indent="0" lvl="0" marL="0" rtl="0" algn="l">
              <a:lnSpc>
                <a:spcPct val="80000"/>
              </a:lnSpc>
              <a:spcBef>
                <a:spcPts val="1000"/>
              </a:spcBef>
              <a:spcAft>
                <a:spcPts val="600"/>
              </a:spcAft>
              <a:buSzPts val="2800"/>
              <a:buNone/>
            </a:pPr>
            <a:r>
              <a:rPr b="1" lang="en-US" sz="2200"/>
              <a:t>Bob Keefe</a:t>
            </a:r>
            <a:endParaRPr b="1" sz="2200"/>
          </a:p>
        </p:txBody>
      </p:sp>
      <p:sp>
        <p:nvSpPr>
          <p:cNvPr id="213" name="Google Shape;213;g341b83b4efe_1_403"/>
          <p:cNvSpPr txBox="1"/>
          <p:nvPr>
            <p:ph idx="3" type="body"/>
          </p:nvPr>
        </p:nvSpPr>
        <p:spPr>
          <a:xfrm>
            <a:off x="6071675" y="533500"/>
            <a:ext cx="5618100" cy="545400"/>
          </a:xfrm>
          <a:prstGeom prst="rect">
            <a:avLst/>
          </a:prstGeom>
          <a:noFill/>
          <a:ln>
            <a:noFill/>
          </a:ln>
        </p:spPr>
        <p:txBody>
          <a:bodyPr anchorCtr="0" anchor="t" bIns="45700" lIns="91425" spcFirstLastPara="1" rIns="91425" wrap="square" tIns="45700">
            <a:normAutofit/>
          </a:bodyPr>
          <a:lstStyle/>
          <a:p>
            <a:pPr indent="0" lvl="0" marL="0" rtl="0" algn="l">
              <a:lnSpc>
                <a:spcPct val="90000"/>
              </a:lnSpc>
              <a:spcBef>
                <a:spcPts val="1000"/>
              </a:spcBef>
              <a:spcAft>
                <a:spcPts val="600"/>
              </a:spcAft>
              <a:buSzPts val="3613"/>
              <a:buNone/>
            </a:pPr>
            <a:r>
              <a:rPr lang="en-US" sz="2129"/>
              <a:t>Executive Direct</a:t>
            </a:r>
            <a:r>
              <a:rPr lang="en-US" sz="2400">
                <a:solidFill>
                  <a:srgbClr val="000000"/>
                </a:solidFill>
              </a:rPr>
              <a:t>or, E2 </a:t>
            </a:r>
            <a:endParaRPr sz="2129"/>
          </a:p>
        </p:txBody>
      </p:sp>
      <p:sp>
        <p:nvSpPr>
          <p:cNvPr id="214" name="Google Shape;214;g341b83b4efe_1_403"/>
          <p:cNvSpPr txBox="1"/>
          <p:nvPr>
            <p:ph idx="4" type="body"/>
          </p:nvPr>
        </p:nvSpPr>
        <p:spPr>
          <a:xfrm>
            <a:off x="6123225" y="1111675"/>
            <a:ext cx="5925300" cy="5490900"/>
          </a:xfrm>
          <a:prstGeom prst="rect">
            <a:avLst/>
          </a:prstGeom>
          <a:noFill/>
          <a:ln cap="flat" cmpd="sng" w="9525">
            <a:solidFill>
              <a:srgbClr val="980000"/>
            </a:solidFill>
            <a:prstDash val="solid"/>
            <a:round/>
            <a:headEnd len="sm" w="sm" type="none"/>
            <a:tailEnd len="sm" w="sm" type="none"/>
          </a:ln>
        </p:spPr>
        <p:txBody>
          <a:bodyPr anchorCtr="0" anchor="t" bIns="45700" lIns="91425" spcFirstLastPara="1" rIns="91425" wrap="square" tIns="45700">
            <a:noAutofit/>
          </a:bodyPr>
          <a:lstStyle/>
          <a:p>
            <a:pPr indent="0" lvl="0" marL="0" rtl="0" algn="l">
              <a:lnSpc>
                <a:spcPct val="115000"/>
              </a:lnSpc>
              <a:spcBef>
                <a:spcPts val="600"/>
              </a:spcBef>
              <a:spcAft>
                <a:spcPts val="0"/>
              </a:spcAft>
              <a:buSzPts val="2800"/>
              <a:buNone/>
            </a:pPr>
            <a:r>
              <a:rPr b="1" lang="en-US" sz="1900">
                <a:solidFill>
                  <a:srgbClr val="1A191A"/>
                </a:solidFill>
                <a:highlight>
                  <a:srgbClr val="FFFFFF"/>
                </a:highlight>
                <a:latin typeface="Montserrat"/>
                <a:ea typeface="Montserrat"/>
                <a:cs typeface="Montserrat"/>
                <a:sym typeface="Montserrat"/>
              </a:rPr>
              <a:t>Bob Keefe </a:t>
            </a:r>
            <a:r>
              <a:rPr lang="en-US" sz="1900">
                <a:solidFill>
                  <a:srgbClr val="1A191A"/>
                </a:solidFill>
                <a:highlight>
                  <a:srgbClr val="FFFFFF"/>
                </a:highlight>
                <a:latin typeface="Montserrat"/>
                <a:ea typeface="Montserrat"/>
                <a:cs typeface="Montserrat"/>
                <a:sym typeface="Montserrat"/>
              </a:rPr>
              <a:t>is executive director of E2, a national nonpartisan organization of more than 11,000 business leaders who advocate for policies that are good for our economy and our environment. Bob has testified before Congress and numerous state legislatures about clean </a:t>
            </a:r>
            <a:r>
              <a:rPr lang="en-US" sz="1900">
                <a:solidFill>
                  <a:srgbClr val="1A191A"/>
                </a:solidFill>
                <a:highlight>
                  <a:srgbClr val="FFFFFF"/>
                </a:highlight>
                <a:latin typeface="Montserrat"/>
                <a:ea typeface="Montserrat"/>
                <a:cs typeface="Montserrat"/>
                <a:sym typeface="Montserrat"/>
              </a:rPr>
              <a:t>energy</a:t>
            </a:r>
            <a:r>
              <a:rPr lang="en-US" sz="1900">
                <a:solidFill>
                  <a:srgbClr val="1A191A"/>
                </a:solidFill>
                <a:highlight>
                  <a:srgbClr val="FFFFFF"/>
                </a:highlight>
                <a:latin typeface="Montserrat"/>
                <a:ea typeface="Montserrat"/>
                <a:cs typeface="Montserrat"/>
                <a:sym typeface="Montserrat"/>
              </a:rPr>
              <a:t> and the clean economy, and is the author of two books on clean energy and the economics of climate change:   </a:t>
            </a:r>
            <a:br>
              <a:rPr lang="en-US" sz="1900">
                <a:solidFill>
                  <a:srgbClr val="1A191A"/>
                </a:solidFill>
                <a:highlight>
                  <a:srgbClr val="FFFFFF"/>
                </a:highlight>
                <a:latin typeface="Montserrat"/>
                <a:ea typeface="Montserrat"/>
                <a:cs typeface="Montserrat"/>
                <a:sym typeface="Montserrat"/>
              </a:rPr>
            </a:br>
            <a:br>
              <a:rPr lang="en-US" sz="1900">
                <a:solidFill>
                  <a:srgbClr val="1A191A"/>
                </a:solidFill>
                <a:highlight>
                  <a:srgbClr val="FFFFFF"/>
                </a:highlight>
                <a:latin typeface="Montserrat"/>
                <a:ea typeface="Montserrat"/>
                <a:cs typeface="Montserrat"/>
                <a:sym typeface="Montserrat"/>
              </a:rPr>
            </a:br>
            <a:r>
              <a:rPr lang="en-US" sz="1900" u="sng">
                <a:solidFill>
                  <a:srgbClr val="1155CC"/>
                </a:solidFill>
                <a:highlight>
                  <a:srgbClr val="FFFFFF"/>
                </a:highlight>
                <a:latin typeface="Montserrat"/>
                <a:ea typeface="Montserrat"/>
                <a:cs typeface="Montserrat"/>
                <a:sym typeface="Montserrat"/>
                <a:hlinkClick r:id="rId4">
                  <a:extLst>
                    <a:ext uri="{A12FA001-AC4F-418D-AE19-62706E023703}">
                      <ahyp:hlinkClr val="tx"/>
                    </a:ext>
                  </a:extLst>
                </a:hlinkClick>
              </a:rPr>
              <a:t>“Climatenomics: Washington Wall Street and the Economic Battle to Save Our Planet”</a:t>
            </a:r>
            <a:r>
              <a:rPr lang="en-US" sz="1900">
                <a:solidFill>
                  <a:srgbClr val="1A191A"/>
                </a:solidFill>
                <a:highlight>
                  <a:srgbClr val="FFFFFF"/>
                </a:highlight>
                <a:latin typeface="Montserrat"/>
                <a:ea typeface="Montserrat"/>
                <a:cs typeface="Montserrat"/>
                <a:sym typeface="Montserrat"/>
              </a:rPr>
              <a:t> </a:t>
            </a:r>
            <a:br>
              <a:rPr lang="en-US" sz="1900">
                <a:solidFill>
                  <a:srgbClr val="1A191A"/>
                </a:solidFill>
                <a:highlight>
                  <a:srgbClr val="FFFFFF"/>
                </a:highlight>
                <a:latin typeface="Montserrat"/>
                <a:ea typeface="Montserrat"/>
                <a:cs typeface="Montserrat"/>
                <a:sym typeface="Montserrat"/>
              </a:rPr>
            </a:br>
            <a:br>
              <a:rPr lang="en-US" sz="1900">
                <a:solidFill>
                  <a:srgbClr val="1A191A"/>
                </a:solidFill>
                <a:highlight>
                  <a:srgbClr val="FFFFFF"/>
                </a:highlight>
                <a:latin typeface="Montserrat"/>
                <a:ea typeface="Montserrat"/>
                <a:cs typeface="Montserrat"/>
                <a:sym typeface="Montserrat"/>
              </a:rPr>
            </a:br>
            <a:r>
              <a:rPr lang="en-US" sz="1900">
                <a:solidFill>
                  <a:srgbClr val="1A191A"/>
                </a:solidFill>
                <a:highlight>
                  <a:srgbClr val="FFFFFF"/>
                </a:highlight>
                <a:latin typeface="Montserrat"/>
                <a:ea typeface="Montserrat"/>
                <a:cs typeface="Montserrat"/>
                <a:sym typeface="Montserrat"/>
              </a:rPr>
              <a:t> </a:t>
            </a:r>
            <a:r>
              <a:rPr lang="en-US" sz="1900" u="sng">
                <a:solidFill>
                  <a:srgbClr val="1155CC"/>
                </a:solidFill>
                <a:highlight>
                  <a:srgbClr val="FFFFFF"/>
                </a:highlight>
                <a:latin typeface="Montserrat"/>
                <a:ea typeface="Montserrat"/>
                <a:cs typeface="Montserrat"/>
                <a:sym typeface="Montserrat"/>
                <a:hlinkClick r:id="rId5">
                  <a:extLst>
                    <a:ext uri="{A12FA001-AC4F-418D-AE19-62706E023703}">
                      <ahyp:hlinkClr val="tx"/>
                    </a:ext>
                  </a:extLst>
                </a:hlinkClick>
              </a:rPr>
              <a:t>“Clean Economy NOW: Stories from the Frontlines of an American Business Revolution”.</a:t>
            </a:r>
            <a:endParaRPr sz="1900">
              <a:latin typeface="Montserrat"/>
              <a:ea typeface="Montserrat"/>
              <a:cs typeface="Montserrat"/>
              <a:sym typeface="Montserrat"/>
            </a:endParaRPr>
          </a:p>
          <a:p>
            <a:pPr indent="0" lvl="0" marL="0" rtl="0" algn="l">
              <a:lnSpc>
                <a:spcPct val="115000"/>
              </a:lnSpc>
              <a:spcBef>
                <a:spcPts val="600"/>
              </a:spcBef>
              <a:spcAft>
                <a:spcPts val="0"/>
              </a:spcAft>
              <a:buSzPts val="2800"/>
              <a:buNone/>
            </a:pPr>
            <a:r>
              <a:t/>
            </a:r>
            <a:endParaRPr sz="1500">
              <a:highlight>
                <a:srgbClr val="FFFF00"/>
              </a:highlight>
            </a:endParaRPr>
          </a:p>
          <a:p>
            <a:pPr indent="0" lvl="0" marL="0" rtl="0" algn="l">
              <a:lnSpc>
                <a:spcPct val="115000"/>
              </a:lnSpc>
              <a:spcBef>
                <a:spcPts val="600"/>
              </a:spcBef>
              <a:spcAft>
                <a:spcPts val="600"/>
              </a:spcAft>
              <a:buSzPts val="2800"/>
              <a:buNone/>
            </a:pPr>
            <a:r>
              <a:t/>
            </a:r>
            <a:endParaRPr>
              <a:highlight>
                <a:srgbClr val="FFFF00"/>
              </a:highlight>
            </a:endParaRPr>
          </a:p>
        </p:txBody>
      </p:sp>
      <p:pic>
        <p:nvPicPr>
          <p:cNvPr id="215" name="Google Shape;215;g341b83b4efe_1_403"/>
          <p:cNvPicPr preferRelativeResize="0"/>
          <p:nvPr/>
        </p:nvPicPr>
        <p:blipFill rotWithShape="1">
          <a:blip r:embed="rId6">
            <a:alphaModFix/>
          </a:blip>
          <a:srcRect b="0" l="0" r="0" t="0"/>
          <a:stretch/>
        </p:blipFill>
        <p:spPr>
          <a:xfrm>
            <a:off x="11269102" y="5950491"/>
            <a:ext cx="652145" cy="652145"/>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0" name="Shape 220"/>
        <p:cNvGrpSpPr/>
        <p:nvPr/>
      </p:nvGrpSpPr>
      <p:grpSpPr>
        <a:xfrm>
          <a:off x="0" y="0"/>
          <a:ext cx="0" cy="0"/>
          <a:chOff x="0" y="0"/>
          <a:chExt cx="0" cy="0"/>
        </a:xfrm>
      </p:grpSpPr>
      <p:sp>
        <p:nvSpPr>
          <p:cNvPr id="221" name="Google Shape;221;g37e92ea1638_12_7"/>
          <p:cNvSpPr txBox="1"/>
          <p:nvPr>
            <p:ph type="title"/>
          </p:nvPr>
        </p:nvSpPr>
        <p:spPr>
          <a:xfrm>
            <a:off x="975475" y="324700"/>
            <a:ext cx="10515600" cy="8715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rPr lang="en-US"/>
              <a:t>Clean Jobs America 2025</a:t>
            </a:r>
            <a:br>
              <a:rPr lang="en-US" sz="2700"/>
            </a:br>
            <a:r>
              <a:rPr b="1" lang="en-US" sz="2600">
                <a:solidFill>
                  <a:schemeClr val="dk2"/>
                </a:solidFill>
              </a:rPr>
              <a:t>cleanjobsamerica.e2.org/</a:t>
            </a:r>
            <a:br>
              <a:rPr lang="en-US"/>
            </a:br>
            <a:r>
              <a:rPr lang="en-US"/>
              <a:t> </a:t>
            </a:r>
            <a:endParaRPr/>
          </a:p>
        </p:txBody>
      </p:sp>
      <p:pic>
        <p:nvPicPr>
          <p:cNvPr id="222" name="Google Shape;222;g37e92ea1638_12_7" title="Screenshot 2025-09-12 at 12.53.31 PM.png"/>
          <p:cNvPicPr preferRelativeResize="0"/>
          <p:nvPr/>
        </p:nvPicPr>
        <p:blipFill>
          <a:blip r:embed="rId3">
            <a:alphaModFix/>
          </a:blip>
          <a:stretch>
            <a:fillRect/>
          </a:stretch>
        </p:blipFill>
        <p:spPr>
          <a:xfrm>
            <a:off x="1002838" y="1688675"/>
            <a:ext cx="10460874" cy="4024605"/>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7" name="Shape 227"/>
        <p:cNvGrpSpPr/>
        <p:nvPr/>
      </p:nvGrpSpPr>
      <p:grpSpPr>
        <a:xfrm>
          <a:off x="0" y="0"/>
          <a:ext cx="0" cy="0"/>
          <a:chOff x="0" y="0"/>
          <a:chExt cx="0" cy="0"/>
        </a:xfrm>
      </p:grpSpPr>
      <p:sp>
        <p:nvSpPr>
          <p:cNvPr id="228" name="Google Shape;228;g37e1c3b218c_0_11"/>
          <p:cNvSpPr txBox="1"/>
          <p:nvPr>
            <p:ph type="title"/>
          </p:nvPr>
        </p:nvSpPr>
        <p:spPr>
          <a:xfrm>
            <a:off x="975350" y="365744"/>
            <a:ext cx="10515600" cy="9612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rPr lang="en-US"/>
              <a:t>Clean Jobs America 2025</a:t>
            </a:r>
            <a:br>
              <a:rPr lang="en-US" sz="2700"/>
            </a:br>
            <a:r>
              <a:rPr b="1" lang="en-US" sz="2600">
                <a:solidFill>
                  <a:schemeClr val="dk1"/>
                </a:solidFill>
              </a:rPr>
              <a:t>cleanjobsamerica.e2.org/</a:t>
            </a:r>
            <a:endParaRPr b="1"/>
          </a:p>
        </p:txBody>
      </p:sp>
      <p:pic>
        <p:nvPicPr>
          <p:cNvPr id="229" name="Google Shape;229;g37e1c3b218c_0_11" title="Screenshot 2025-09-12 at 16.02.02.png"/>
          <p:cNvPicPr preferRelativeResize="0"/>
          <p:nvPr/>
        </p:nvPicPr>
        <p:blipFill>
          <a:blip r:embed="rId3">
            <a:alphaModFix/>
          </a:blip>
          <a:stretch>
            <a:fillRect/>
          </a:stretch>
        </p:blipFill>
        <p:spPr>
          <a:xfrm>
            <a:off x="1343438" y="1326944"/>
            <a:ext cx="9779431" cy="5226255"/>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4" name="Shape 234"/>
        <p:cNvGrpSpPr/>
        <p:nvPr/>
      </p:nvGrpSpPr>
      <p:grpSpPr>
        <a:xfrm>
          <a:off x="0" y="0"/>
          <a:ext cx="0" cy="0"/>
          <a:chOff x="0" y="0"/>
          <a:chExt cx="0" cy="0"/>
        </a:xfrm>
      </p:grpSpPr>
      <p:sp>
        <p:nvSpPr>
          <p:cNvPr id="235" name="Google Shape;235;g38a853effdc_0_0"/>
          <p:cNvSpPr txBox="1"/>
          <p:nvPr>
            <p:ph type="title"/>
          </p:nvPr>
        </p:nvSpPr>
        <p:spPr>
          <a:xfrm>
            <a:off x="975350" y="365744"/>
            <a:ext cx="10515600" cy="961200"/>
          </a:xfrm>
          <a:prstGeom prst="rect">
            <a:avLst/>
          </a:prstGeom>
        </p:spPr>
        <p:txBody>
          <a:bodyPr anchorCtr="0" anchor="t" bIns="0" lIns="91425" spcFirstLastPara="1" rIns="91425" wrap="square" tIns="0">
            <a:noAutofit/>
          </a:bodyPr>
          <a:lstStyle/>
          <a:p>
            <a:pPr indent="0" lvl="0" marL="0" rtl="0" algn="l">
              <a:spcBef>
                <a:spcPts val="0"/>
              </a:spcBef>
              <a:spcAft>
                <a:spcPts val="0"/>
              </a:spcAft>
              <a:buNone/>
            </a:pPr>
            <a:r>
              <a:rPr lang="en-US"/>
              <a:t>Clean Jobs America 2025</a:t>
            </a:r>
            <a:br>
              <a:rPr lang="en-US" sz="2700"/>
            </a:br>
            <a:r>
              <a:rPr b="1" lang="en-US" sz="2600">
                <a:solidFill>
                  <a:schemeClr val="dk1"/>
                </a:solidFill>
              </a:rPr>
              <a:t>cleanjobsamerica.e2.org/</a:t>
            </a:r>
            <a:endParaRPr b="1"/>
          </a:p>
        </p:txBody>
      </p:sp>
      <p:pic>
        <p:nvPicPr>
          <p:cNvPr id="236" name="Google Shape;236;g38a853effdc_0_0" title="Picture1.png"/>
          <p:cNvPicPr preferRelativeResize="0"/>
          <p:nvPr/>
        </p:nvPicPr>
        <p:blipFill>
          <a:blip r:embed="rId3">
            <a:alphaModFix/>
          </a:blip>
          <a:stretch>
            <a:fillRect/>
          </a:stretch>
        </p:blipFill>
        <p:spPr>
          <a:xfrm>
            <a:off x="975350" y="1369738"/>
            <a:ext cx="5947400" cy="4118524"/>
          </a:xfrm>
          <a:prstGeom prst="rect">
            <a:avLst/>
          </a:prstGeom>
          <a:noFill/>
          <a:ln>
            <a:noFill/>
          </a:ln>
        </p:spPr>
      </p:pic>
      <p:pic>
        <p:nvPicPr>
          <p:cNvPr id="237" name="Google Shape;237;g38a853effdc_0_0" title="Picture2.png"/>
          <p:cNvPicPr preferRelativeResize="0"/>
          <p:nvPr/>
        </p:nvPicPr>
        <p:blipFill>
          <a:blip r:embed="rId4">
            <a:alphaModFix/>
          </a:blip>
          <a:stretch>
            <a:fillRect/>
          </a:stretch>
        </p:blipFill>
        <p:spPr>
          <a:xfrm>
            <a:off x="5986125" y="4578525"/>
            <a:ext cx="6205875" cy="2064000"/>
          </a:xfrm>
          <a:prstGeom prst="rect">
            <a:avLst/>
          </a:prstGeom>
          <a:noFill/>
          <a:ln>
            <a:noFill/>
          </a:ln>
        </p:spPr>
      </p:pic>
      <p:sp>
        <p:nvSpPr>
          <p:cNvPr id="238" name="Google Shape;238;g38a853effdc_0_0"/>
          <p:cNvSpPr txBox="1"/>
          <p:nvPr/>
        </p:nvSpPr>
        <p:spPr>
          <a:xfrm>
            <a:off x="7441775" y="1382425"/>
            <a:ext cx="4616400" cy="2265900"/>
          </a:xfrm>
          <a:prstGeom prst="rect">
            <a:avLst/>
          </a:prstGeom>
          <a:noFill/>
          <a:ln>
            <a:noFill/>
          </a:ln>
        </p:spPr>
        <p:txBody>
          <a:bodyPr anchorCtr="0" anchor="t" bIns="91425" lIns="91425" spcFirstLastPara="1" rIns="91425" wrap="square" tIns="91425">
            <a:noAutofit/>
          </a:bodyPr>
          <a:lstStyle/>
          <a:p>
            <a:pPr indent="0" lvl="0" marL="0" rtl="0" algn="ctr">
              <a:lnSpc>
                <a:spcPct val="115000"/>
              </a:lnSpc>
              <a:spcBef>
                <a:spcPts val="0"/>
              </a:spcBef>
              <a:spcAft>
                <a:spcPts val="0"/>
              </a:spcAft>
              <a:buNone/>
            </a:pPr>
            <a:r>
              <a:rPr b="1" lang="en-US" sz="1800"/>
              <a:t>Energy Efficiency Jobs</a:t>
            </a:r>
            <a:endParaRPr b="1" sz="1800"/>
          </a:p>
          <a:p>
            <a:pPr indent="0" lvl="0" marL="0" rtl="0" algn="ctr">
              <a:lnSpc>
                <a:spcPct val="115000"/>
              </a:lnSpc>
              <a:spcBef>
                <a:spcPts val="0"/>
              </a:spcBef>
              <a:spcAft>
                <a:spcPts val="0"/>
              </a:spcAft>
              <a:buNone/>
            </a:pPr>
            <a:r>
              <a:t/>
            </a:r>
            <a:endParaRPr b="1" sz="1800"/>
          </a:p>
          <a:p>
            <a:pPr indent="-342900" lvl="0" marL="457200" rtl="0" algn="l">
              <a:lnSpc>
                <a:spcPct val="115000"/>
              </a:lnSpc>
              <a:spcBef>
                <a:spcPts val="0"/>
              </a:spcBef>
              <a:spcAft>
                <a:spcPts val="0"/>
              </a:spcAft>
              <a:buSzPts val="1800"/>
              <a:buChar char="●"/>
            </a:pPr>
            <a:r>
              <a:rPr lang="en-US" sz="1800"/>
              <a:t>2.4 M nationally (+2 %)</a:t>
            </a:r>
            <a:endParaRPr sz="1800"/>
          </a:p>
          <a:p>
            <a:pPr indent="-342900" lvl="0" marL="457200" rtl="0" algn="l">
              <a:lnSpc>
                <a:spcPct val="115000"/>
              </a:lnSpc>
              <a:spcBef>
                <a:spcPts val="0"/>
              </a:spcBef>
              <a:spcAft>
                <a:spcPts val="0"/>
              </a:spcAft>
              <a:buSzPts val="1800"/>
              <a:buChar char="●"/>
            </a:pPr>
            <a:r>
              <a:rPr lang="en-US" sz="1800"/>
              <a:t>312,000 California (+3 %)</a:t>
            </a:r>
            <a:endParaRPr sz="1800"/>
          </a:p>
          <a:p>
            <a:pPr indent="-342900" lvl="0" marL="457200" rtl="0" algn="l">
              <a:lnSpc>
                <a:spcPct val="115000"/>
              </a:lnSpc>
              <a:spcBef>
                <a:spcPts val="0"/>
              </a:spcBef>
              <a:spcAft>
                <a:spcPts val="0"/>
              </a:spcAft>
              <a:buSzPts val="1800"/>
              <a:buChar char="●"/>
            </a:pPr>
            <a:r>
              <a:rPr lang="en-US" sz="1800"/>
              <a:t>138,500 SoCalREN</a:t>
            </a:r>
            <a:endParaRPr sz="1800"/>
          </a:p>
          <a:p>
            <a:pPr indent="-342900" lvl="0" marL="457200" rtl="0" algn="l">
              <a:lnSpc>
                <a:spcPct val="115000"/>
              </a:lnSpc>
              <a:spcBef>
                <a:spcPts val="0"/>
              </a:spcBef>
              <a:spcAft>
                <a:spcPts val="0"/>
              </a:spcAft>
              <a:buSzPts val="1800"/>
              <a:buChar char="●"/>
            </a:pPr>
            <a:r>
              <a:rPr lang="en-US" sz="1800"/>
              <a:t>HVAC, HE HVAC growing fastest</a:t>
            </a:r>
            <a:endParaRPr sz="1800"/>
          </a:p>
          <a:p>
            <a:pPr indent="0" lvl="0" marL="0" rtl="0" algn="l">
              <a:lnSpc>
                <a:spcPct val="115000"/>
              </a:lnSpc>
              <a:spcBef>
                <a:spcPts val="0"/>
              </a:spcBef>
              <a:spcAft>
                <a:spcPts val="0"/>
              </a:spcAft>
              <a:buNone/>
            </a:pPr>
            <a:r>
              <a:t/>
            </a:r>
            <a:endParaRPr sz="1800"/>
          </a:p>
          <a:p>
            <a:pPr indent="0" lvl="0" marL="0" rtl="0" algn="l">
              <a:lnSpc>
                <a:spcPct val="115000"/>
              </a:lnSpc>
              <a:spcBef>
                <a:spcPts val="0"/>
              </a:spcBef>
              <a:spcAft>
                <a:spcPts val="0"/>
              </a:spcAft>
              <a:buNone/>
            </a:pPr>
            <a:br>
              <a:rPr lang="en-US" sz="1800"/>
            </a:br>
            <a:br>
              <a:rPr lang="en-US" sz="1800"/>
            </a:br>
            <a:endParaRPr sz="1800"/>
          </a:p>
          <a:p>
            <a:pPr indent="0" lvl="0" marL="0" rtl="0" algn="l">
              <a:spcBef>
                <a:spcPts val="0"/>
              </a:spcBef>
              <a:spcAft>
                <a:spcPts val="0"/>
              </a:spcAft>
              <a:buNone/>
            </a:pPr>
            <a:r>
              <a:t/>
            </a:r>
            <a:endParaRPr sz="2000">
              <a:solidFill>
                <a:schemeClr val="dk1"/>
              </a:solidFil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3" name="Shape 243"/>
        <p:cNvGrpSpPr/>
        <p:nvPr/>
      </p:nvGrpSpPr>
      <p:grpSpPr>
        <a:xfrm>
          <a:off x="0" y="0"/>
          <a:ext cx="0" cy="0"/>
          <a:chOff x="0" y="0"/>
          <a:chExt cx="0" cy="0"/>
        </a:xfrm>
      </p:grpSpPr>
      <p:sp>
        <p:nvSpPr>
          <p:cNvPr id="244" name="Google Shape;244;g37ff5f162a2_0_6"/>
          <p:cNvSpPr txBox="1"/>
          <p:nvPr>
            <p:ph type="ctrTitle"/>
          </p:nvPr>
        </p:nvSpPr>
        <p:spPr>
          <a:xfrm>
            <a:off x="772160" y="1828823"/>
            <a:ext cx="10581600" cy="1600200"/>
          </a:xfrm>
          <a:prstGeom prst="rect">
            <a:avLst/>
          </a:prstGeom>
        </p:spPr>
        <p:txBody>
          <a:bodyPr anchorCtr="0" anchor="b" bIns="0" lIns="91425" spcFirstLastPara="1" rIns="91425" wrap="square" tIns="0">
            <a:noAutofit/>
          </a:bodyPr>
          <a:lstStyle/>
          <a:p>
            <a:pPr indent="0" lvl="0" marL="0" rtl="0" algn="r">
              <a:spcBef>
                <a:spcPts val="0"/>
              </a:spcBef>
              <a:spcAft>
                <a:spcPts val="0"/>
              </a:spcAft>
              <a:buNone/>
            </a:pPr>
            <a:r>
              <a:rPr lang="en-US"/>
              <a:t>Q&amp;A</a:t>
            </a:r>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9" name="Shape 249"/>
        <p:cNvGrpSpPr/>
        <p:nvPr/>
      </p:nvGrpSpPr>
      <p:grpSpPr>
        <a:xfrm>
          <a:off x="0" y="0"/>
          <a:ext cx="0" cy="0"/>
          <a:chOff x="0" y="0"/>
          <a:chExt cx="0" cy="0"/>
        </a:xfrm>
      </p:grpSpPr>
      <p:sp>
        <p:nvSpPr>
          <p:cNvPr id="250" name="Google Shape;250;g341b83b4efe_1_467"/>
          <p:cNvSpPr txBox="1"/>
          <p:nvPr>
            <p:ph idx="1" type="body"/>
          </p:nvPr>
        </p:nvSpPr>
        <p:spPr>
          <a:xfrm>
            <a:off x="877325" y="1131850"/>
            <a:ext cx="10874100" cy="5039400"/>
          </a:xfrm>
          <a:prstGeom prst="rect">
            <a:avLst/>
          </a:prstGeom>
          <a:noFill/>
          <a:ln>
            <a:noFill/>
          </a:ln>
        </p:spPr>
        <p:txBody>
          <a:bodyPr anchorCtr="0" anchor="t" bIns="0" lIns="91425" spcFirstLastPara="1" rIns="91425" wrap="square" tIns="0">
            <a:noAutofit/>
          </a:bodyPr>
          <a:lstStyle/>
          <a:p>
            <a:pPr indent="0" lvl="0" marL="0" rtl="0" algn="l">
              <a:lnSpc>
                <a:spcPct val="150000"/>
              </a:lnSpc>
              <a:spcBef>
                <a:spcPts val="0"/>
              </a:spcBef>
              <a:spcAft>
                <a:spcPts val="0"/>
              </a:spcAft>
              <a:buNone/>
            </a:pPr>
            <a:r>
              <a:rPr b="1" lang="en-US" sz="2400"/>
              <a:t>Keynote: </a:t>
            </a:r>
            <a:endParaRPr b="1" sz="2400"/>
          </a:p>
          <a:p>
            <a:pPr indent="-381000" lvl="0" marL="457200" rtl="0" algn="l">
              <a:lnSpc>
                <a:spcPct val="150000"/>
              </a:lnSpc>
              <a:spcBef>
                <a:spcPts val="0"/>
              </a:spcBef>
              <a:spcAft>
                <a:spcPts val="0"/>
              </a:spcAft>
              <a:buSzPts val="2400"/>
              <a:buChar char="●"/>
            </a:pPr>
            <a:r>
              <a:rPr b="1" lang="en-US" sz="2400"/>
              <a:t>Bob Keefe </a:t>
            </a:r>
            <a:r>
              <a:rPr lang="en-US" sz="2400"/>
              <a:t>- </a:t>
            </a:r>
            <a:r>
              <a:rPr lang="en-US" sz="2400"/>
              <a:t>Executive</a:t>
            </a:r>
            <a:r>
              <a:rPr lang="en-US" sz="2400"/>
              <a:t> Director, </a:t>
            </a:r>
            <a:r>
              <a:rPr b="1" i="1" lang="en-US" sz="2400">
                <a:solidFill>
                  <a:srgbClr val="8E4371"/>
                </a:solidFill>
              </a:rPr>
              <a:t>E2</a:t>
            </a:r>
            <a:endParaRPr b="1" sz="2400"/>
          </a:p>
          <a:p>
            <a:pPr indent="0" lvl="0" marL="0" rtl="0" algn="l">
              <a:lnSpc>
                <a:spcPct val="150000"/>
              </a:lnSpc>
              <a:spcBef>
                <a:spcPts val="0"/>
              </a:spcBef>
              <a:spcAft>
                <a:spcPts val="0"/>
              </a:spcAft>
              <a:buNone/>
            </a:pPr>
            <a:r>
              <a:rPr b="1" lang="en-US" sz="2400"/>
              <a:t>Panelists: </a:t>
            </a:r>
            <a:endParaRPr b="1" sz="2400"/>
          </a:p>
          <a:p>
            <a:pPr indent="-381000" lvl="0" marL="457200" rtl="0" algn="l">
              <a:lnSpc>
                <a:spcPct val="150000"/>
              </a:lnSpc>
              <a:spcBef>
                <a:spcPts val="0"/>
              </a:spcBef>
              <a:spcAft>
                <a:spcPts val="0"/>
              </a:spcAft>
              <a:buSzPts val="2400"/>
              <a:buChar char="●"/>
            </a:pPr>
            <a:r>
              <a:rPr b="1" lang="en-US" sz="2400"/>
              <a:t>Nataly Morales </a:t>
            </a:r>
            <a:r>
              <a:rPr b="1" lang="en-US" sz="2400"/>
              <a:t>Sandoval</a:t>
            </a:r>
            <a:r>
              <a:rPr b="1" lang="en-US" sz="2400"/>
              <a:t> </a:t>
            </a:r>
            <a:r>
              <a:rPr lang="en-US" sz="2400"/>
              <a:t>- Energy Programs Analyst, </a:t>
            </a:r>
            <a:r>
              <a:rPr b="1" i="1" lang="en-US" sz="2400">
                <a:solidFill>
                  <a:srgbClr val="8E4371"/>
                </a:solidFill>
              </a:rPr>
              <a:t>Orange County Power Authority</a:t>
            </a:r>
            <a:endParaRPr b="1" i="1" sz="2400">
              <a:solidFill>
                <a:srgbClr val="8E4371"/>
              </a:solidFill>
            </a:endParaRPr>
          </a:p>
          <a:p>
            <a:pPr indent="-381000" lvl="0" marL="457200" rtl="0" algn="l">
              <a:lnSpc>
                <a:spcPct val="150000"/>
              </a:lnSpc>
              <a:spcBef>
                <a:spcPts val="0"/>
              </a:spcBef>
              <a:spcAft>
                <a:spcPts val="0"/>
              </a:spcAft>
              <a:buClr>
                <a:schemeClr val="dk1"/>
              </a:buClr>
              <a:buSzPts val="2400"/>
              <a:buFont typeface="Calibri"/>
              <a:buChar char="●"/>
            </a:pPr>
            <a:r>
              <a:rPr b="1" lang="en-US" sz="2400"/>
              <a:t>Jeremy </a:t>
            </a:r>
            <a:r>
              <a:rPr b="1" lang="en-US" sz="2400"/>
              <a:t>Zeedyk </a:t>
            </a:r>
            <a:r>
              <a:rPr lang="en-US" sz="2400"/>
              <a:t>- Workforce Development Specialist, </a:t>
            </a:r>
            <a:r>
              <a:rPr b="1" i="1" lang="en-US" sz="2400">
                <a:solidFill>
                  <a:srgbClr val="8E4371"/>
                </a:solidFill>
              </a:rPr>
              <a:t>Sheet Metal, Air, Rail, and Transportation Workers (SMART) </a:t>
            </a:r>
            <a:endParaRPr sz="2400"/>
          </a:p>
          <a:p>
            <a:pPr indent="-381000" lvl="0" marL="457200" rtl="0" algn="l">
              <a:lnSpc>
                <a:spcPct val="150000"/>
              </a:lnSpc>
              <a:spcBef>
                <a:spcPts val="0"/>
              </a:spcBef>
              <a:spcAft>
                <a:spcPts val="0"/>
              </a:spcAft>
              <a:buClr>
                <a:schemeClr val="dk1"/>
              </a:buClr>
              <a:buSzPts val="2400"/>
              <a:buFont typeface="Calibri"/>
              <a:buChar char="●"/>
            </a:pPr>
            <a:r>
              <a:rPr b="1" lang="en-US" sz="2400"/>
              <a:t>Robyn Mancell</a:t>
            </a:r>
            <a:r>
              <a:rPr lang="en-US" sz="2400"/>
              <a:t> - CEO, </a:t>
            </a:r>
            <a:r>
              <a:rPr b="1" i="1" lang="en-US" sz="2400">
                <a:solidFill>
                  <a:srgbClr val="8E4371"/>
                </a:solidFill>
              </a:rPr>
              <a:t>Green Energy Solutions Holdings </a:t>
            </a:r>
            <a:endParaRPr b="1" i="1" sz="2400">
              <a:solidFill>
                <a:srgbClr val="8E4371"/>
              </a:solidFill>
            </a:endParaRPr>
          </a:p>
          <a:p>
            <a:pPr indent="0" lvl="0" marL="0" rtl="0" algn="l">
              <a:lnSpc>
                <a:spcPct val="150000"/>
              </a:lnSpc>
              <a:spcBef>
                <a:spcPts val="0"/>
              </a:spcBef>
              <a:spcAft>
                <a:spcPts val="0"/>
              </a:spcAft>
              <a:buNone/>
            </a:pPr>
            <a:r>
              <a:t/>
            </a:r>
            <a:endParaRPr b="1" i="1">
              <a:solidFill>
                <a:srgbClr val="8E4371"/>
              </a:solidFill>
            </a:endParaRPr>
          </a:p>
        </p:txBody>
      </p:sp>
      <p:sp>
        <p:nvSpPr>
          <p:cNvPr id="251" name="Google Shape;251;g341b83b4efe_1_467"/>
          <p:cNvSpPr txBox="1"/>
          <p:nvPr>
            <p:ph type="title"/>
          </p:nvPr>
        </p:nvSpPr>
        <p:spPr>
          <a:xfrm>
            <a:off x="975360" y="365760"/>
            <a:ext cx="10515600" cy="579900"/>
          </a:xfrm>
          <a:prstGeom prst="rect">
            <a:avLst/>
          </a:prstGeom>
          <a:noFill/>
          <a:ln>
            <a:noFill/>
          </a:ln>
        </p:spPr>
        <p:txBody>
          <a:bodyPr anchorCtr="0" anchor="t" bIns="0" lIns="91425" spcFirstLastPara="1" rIns="91425" wrap="square" tIns="0">
            <a:noAutofit/>
          </a:bodyPr>
          <a:lstStyle/>
          <a:p>
            <a:pPr indent="0" lvl="0" marL="0" marR="0" rtl="0" algn="l">
              <a:lnSpc>
                <a:spcPct val="90000"/>
              </a:lnSpc>
              <a:spcBef>
                <a:spcPts val="0"/>
              </a:spcBef>
              <a:spcAft>
                <a:spcPts val="0"/>
              </a:spcAft>
              <a:buSzPts val="1800"/>
              <a:buNone/>
            </a:pPr>
            <a:r>
              <a:rPr lang="en-US" sz="4000">
                <a:extLst>
                  <a:ext uri="http://customooxmlschemas.google.com/">
                    <go:slidesCustomData xmlns:go="http://customooxmlschemas.google.com/" textRoundtripDataId="0"/>
                  </a:ext>
                </a:extLst>
              </a:rPr>
              <a:t>Meet the </a:t>
            </a:r>
            <a:r>
              <a:rPr lang="en-US" sz="4000"/>
              <a:t>Experts!</a:t>
            </a:r>
            <a:endParaRPr sz="4000"/>
          </a:p>
        </p:txBody>
      </p:sp>
      <p:pic>
        <p:nvPicPr>
          <p:cNvPr id="252" name="Google Shape;252;g341b83b4efe_1_467"/>
          <p:cNvPicPr preferRelativeResize="0"/>
          <p:nvPr/>
        </p:nvPicPr>
        <p:blipFill rotWithShape="1">
          <a:blip r:embed="rId3">
            <a:alphaModFix/>
          </a:blip>
          <a:srcRect b="0" l="0" r="0" t="0"/>
          <a:stretch/>
        </p:blipFill>
        <p:spPr>
          <a:xfrm>
            <a:off x="11256727" y="5777316"/>
            <a:ext cx="652145" cy="652145"/>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SoCalREN_Theme1">
      <a:dk1>
        <a:srgbClr val="15435C"/>
      </a:dk1>
      <a:lt1>
        <a:srgbClr val="FFFFFF"/>
      </a:lt1>
      <a:dk2>
        <a:srgbClr val="15435C"/>
      </a:dk2>
      <a:lt2>
        <a:srgbClr val="FFFFFF"/>
      </a:lt2>
      <a:accent1>
        <a:srgbClr val="F69679"/>
      </a:accent1>
      <a:accent2>
        <a:srgbClr val="7ECBB6"/>
      </a:accent2>
      <a:accent3>
        <a:srgbClr val="CA8EA3"/>
      </a:accent3>
      <a:accent4>
        <a:srgbClr val="C5DE92"/>
      </a:accent4>
      <a:accent5>
        <a:srgbClr val="8E4371"/>
      </a:accent5>
      <a:accent6>
        <a:srgbClr val="F26649"/>
      </a:accent6>
      <a:hlink>
        <a:srgbClr val="00977B"/>
      </a:hlink>
      <a:folHlink>
        <a:srgbClr val="A4BF5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1_Office Theme">
  <a:themeElements>
    <a:clrScheme name="Office">
      <a:dk1>
        <a:srgbClr val="000000"/>
      </a:dk1>
      <a:lt1>
        <a:srgbClr val="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erms:created xsi:type="dcterms:W3CDTF">2020-11-24T20:47:29Z</dcterms:created>
  <dc:creator>Rodgers, Becca</dc:creato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0x01010013474B7ECB39424A9ACC0E55C5DA25A3</vt:lpwstr>
  </property>
  <property fmtid="{D5CDD505-2E9C-101B-9397-08002B2CF9AE}" pid="3" name="Order">
    <vt:r8>89500.0</vt:r8>
  </property>
  <property fmtid="{D5CDD505-2E9C-101B-9397-08002B2CF9AE}" pid="4" name="xd_Signature">
    <vt:bool>false</vt:bool>
  </property>
  <property fmtid="{D5CDD505-2E9C-101B-9397-08002B2CF9AE}" pid="5" name="xd_ProgID">
    <vt:lpwstr/>
  </property>
  <property fmtid="{D5CDD505-2E9C-101B-9397-08002B2CF9AE}" pid="6" name="_ExtendedDescription">
    <vt:lpwstr/>
  </property>
  <property fmtid="{D5CDD505-2E9C-101B-9397-08002B2CF9AE}" pid="7" name="TriggerFlowInfo">
    <vt:lpwstr/>
  </property>
  <property fmtid="{D5CDD505-2E9C-101B-9397-08002B2CF9AE}" pid="8" name="ComplianceAssetId">
    <vt:lpwstr/>
  </property>
  <property fmtid="{D5CDD505-2E9C-101B-9397-08002B2CF9AE}" pid="9" name="TemplateUrl">
    <vt:lpwstr/>
  </property>
  <property fmtid="{D5CDD505-2E9C-101B-9397-08002B2CF9AE}" pid="10" name="MediaServiceImageTags">
    <vt:lpwstr/>
  </property>
</Properties>
</file>